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71" r:id="rId4"/>
    <p:sldId id="258" r:id="rId5"/>
    <p:sldId id="259" r:id="rId6"/>
    <p:sldId id="267" r:id="rId7"/>
    <p:sldId id="270" r:id="rId8"/>
    <p:sldId id="273" r:id="rId9"/>
    <p:sldId id="266" r:id="rId10"/>
    <p:sldId id="277" r:id="rId11"/>
    <p:sldId id="278" r:id="rId12"/>
    <p:sldId id="279" r:id="rId13"/>
    <p:sldId id="263" r:id="rId14"/>
    <p:sldId id="275" r:id="rId15"/>
    <p:sldId id="276" r:id="rId16"/>
    <p:sldId id="274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>
      <p:cViewPr>
        <p:scale>
          <a:sx n="67" d="100"/>
          <a:sy n="67" d="100"/>
        </p:scale>
        <p:origin x="-2250" y="-10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L" sz="2000" dirty="0">
                <a:solidFill>
                  <a:schemeClr val="bg1"/>
                </a:solidFill>
              </a:rPr>
              <a:t>Desembarque Nacional </a:t>
            </a: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v>Artesanal</c:v>
          </c:tx>
          <c:invertIfNegative val="0"/>
          <c:cat>
            <c:strLit>
              <c:ptCount val="14"/>
              <c:pt idx="0">
                <c:v>2000</c:v>
              </c:pt>
              <c:pt idx="1">
                <c:v>2001</c:v>
              </c:pt>
              <c:pt idx="2">
                <c:v>2002</c:v>
              </c:pt>
              <c:pt idx="3">
                <c:v>2003</c:v>
              </c:pt>
              <c:pt idx="4">
                <c:v>2004</c:v>
              </c:pt>
              <c:pt idx="5">
                <c:v>2005</c:v>
              </c:pt>
              <c:pt idx="6">
                <c:v>2006</c:v>
              </c:pt>
              <c:pt idx="7">
                <c:v>2007</c:v>
              </c:pt>
              <c:pt idx="8">
                <c:v>2008</c:v>
              </c:pt>
              <c:pt idx="9">
                <c:v>2009</c:v>
              </c:pt>
              <c:pt idx="10">
                <c:v>2010</c:v>
              </c:pt>
              <c:pt idx="11">
                <c:v>2011</c:v>
              </c:pt>
              <c:pt idx="12">
                <c:v>2012</c:v>
              </c:pt>
              <c:pt idx="13">
                <c:v>2013</c:v>
              </c:pt>
            </c:strLit>
          </c:cat>
          <c:val>
            <c:numLit>
              <c:formatCode>General</c:formatCode>
              <c:ptCount val="14"/>
              <c:pt idx="0">
                <c:v>980600</c:v>
              </c:pt>
              <c:pt idx="1">
                <c:v>1014790</c:v>
              </c:pt>
              <c:pt idx="2">
                <c:v>1195347</c:v>
              </c:pt>
              <c:pt idx="3">
                <c:v>1231852</c:v>
              </c:pt>
              <c:pt idx="4">
                <c:v>1684069</c:v>
              </c:pt>
              <c:pt idx="5">
                <c:v>1729146</c:v>
              </c:pt>
              <c:pt idx="6">
                <c:v>1890376</c:v>
              </c:pt>
              <c:pt idx="7">
                <c:v>1477454</c:v>
              </c:pt>
              <c:pt idx="8">
                <c:v>1846999</c:v>
              </c:pt>
              <c:pt idx="9">
                <c:v>1925839</c:v>
              </c:pt>
              <c:pt idx="10">
                <c:v>1599348</c:v>
              </c:pt>
              <c:pt idx="11">
                <c:v>1917994</c:v>
              </c:pt>
              <c:pt idx="12">
                <c:v>1721415</c:v>
              </c:pt>
              <c:pt idx="13">
                <c:v>1240020</c:v>
              </c:pt>
            </c:numLit>
          </c:val>
        </c:ser>
        <c:ser>
          <c:idx val="1"/>
          <c:order val="1"/>
          <c:tx>
            <c:v>Industrial</c:v>
          </c:tx>
          <c:invertIfNegative val="0"/>
          <c:cat>
            <c:strLit>
              <c:ptCount val="14"/>
              <c:pt idx="0">
                <c:v>2000</c:v>
              </c:pt>
              <c:pt idx="1">
                <c:v>2001</c:v>
              </c:pt>
              <c:pt idx="2">
                <c:v>2002</c:v>
              </c:pt>
              <c:pt idx="3">
                <c:v>2003</c:v>
              </c:pt>
              <c:pt idx="4">
                <c:v>2004</c:v>
              </c:pt>
              <c:pt idx="5">
                <c:v>2005</c:v>
              </c:pt>
              <c:pt idx="6">
                <c:v>2006</c:v>
              </c:pt>
              <c:pt idx="7">
                <c:v>2007</c:v>
              </c:pt>
              <c:pt idx="8">
                <c:v>2008</c:v>
              </c:pt>
              <c:pt idx="9">
                <c:v>2009</c:v>
              </c:pt>
              <c:pt idx="10">
                <c:v>2010</c:v>
              </c:pt>
              <c:pt idx="11">
                <c:v>2011</c:v>
              </c:pt>
              <c:pt idx="12">
                <c:v>2012</c:v>
              </c:pt>
              <c:pt idx="13">
                <c:v>2013</c:v>
              </c:pt>
            </c:strLit>
          </c:cat>
          <c:val>
            <c:numLit>
              <c:formatCode>General</c:formatCode>
              <c:ptCount val="14"/>
              <c:pt idx="0">
                <c:v>3503955</c:v>
              </c:pt>
              <c:pt idx="1">
                <c:v>2951931</c:v>
              </c:pt>
              <c:pt idx="2">
                <c:v>3250555</c:v>
              </c:pt>
              <c:pt idx="3">
                <c:v>2612698</c:v>
              </c:pt>
              <c:pt idx="4">
                <c:v>3537476</c:v>
              </c:pt>
              <c:pt idx="5">
                <c:v>2929494</c:v>
              </c:pt>
              <c:pt idx="6">
                <c:v>2488331</c:v>
              </c:pt>
              <c:pt idx="7">
                <c:v>2574365</c:v>
              </c:pt>
              <c:pt idx="8">
                <c:v>2009956</c:v>
              </c:pt>
              <c:pt idx="9">
                <c:v>1811861</c:v>
              </c:pt>
              <c:pt idx="10">
                <c:v>1365845</c:v>
              </c:pt>
              <c:pt idx="11">
                <c:v>1480227</c:v>
              </c:pt>
              <c:pt idx="12">
                <c:v>1215364</c:v>
              </c:pt>
              <c:pt idx="13">
                <c:v>991943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050048"/>
        <c:axId val="36145408"/>
      </c:barChart>
      <c:catAx>
        <c:axId val="130050048"/>
        <c:scaling>
          <c:orientation val="minMax"/>
        </c:scaling>
        <c:delete val="0"/>
        <c:axPos val="b"/>
        <c:majorTickMark val="out"/>
        <c:minorTickMark val="none"/>
        <c:tickLblPos val="nextTo"/>
        <c:crossAx val="36145408"/>
        <c:crosses val="autoZero"/>
        <c:auto val="1"/>
        <c:lblAlgn val="ctr"/>
        <c:lblOffset val="100"/>
        <c:noMultiLvlLbl val="0"/>
      </c:catAx>
      <c:valAx>
        <c:axId val="36145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CL"/>
                  <a:t>Toneladas</a:t>
                </a:r>
                <a:r>
                  <a:rPr lang="es-CL" baseline="0"/>
                  <a:t> (tn)</a:t>
                </a:r>
                <a:endParaRPr lang="es-CL"/>
              </a:p>
            </c:rich>
          </c:tx>
          <c:layout/>
          <c:overlay val="0"/>
        </c:title>
        <c:numFmt formatCode="#,##0_);\(#,##0\)" sourceLinked="0"/>
        <c:majorTickMark val="out"/>
        <c:minorTickMark val="none"/>
        <c:tickLblPos val="nextTo"/>
        <c:crossAx val="130050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L" sz="2000" dirty="0">
                <a:solidFill>
                  <a:schemeClr val="bg1"/>
                </a:solidFill>
              </a:rPr>
              <a:t>Cosecha en Centros de Cultivo</a:t>
            </a: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v>Cosecha</c:v>
          </c:tx>
          <c:invertIfNegative val="0"/>
          <c:cat>
            <c:strLit>
              <c:ptCount val="14"/>
              <c:pt idx="0">
                <c:v>2000</c:v>
              </c:pt>
              <c:pt idx="1">
                <c:v>2001</c:v>
              </c:pt>
              <c:pt idx="2">
                <c:v>2002</c:v>
              </c:pt>
              <c:pt idx="3">
                <c:v>2003</c:v>
              </c:pt>
              <c:pt idx="4">
                <c:v>2004</c:v>
              </c:pt>
              <c:pt idx="5">
                <c:v>2005</c:v>
              </c:pt>
              <c:pt idx="6">
                <c:v>2006</c:v>
              </c:pt>
              <c:pt idx="7">
                <c:v>2007</c:v>
              </c:pt>
              <c:pt idx="8">
                <c:v>2008</c:v>
              </c:pt>
              <c:pt idx="9">
                <c:v>2009</c:v>
              </c:pt>
              <c:pt idx="10">
                <c:v>2010</c:v>
              </c:pt>
              <c:pt idx="11">
                <c:v>2011</c:v>
              </c:pt>
              <c:pt idx="12">
                <c:v>2012</c:v>
              </c:pt>
              <c:pt idx="13">
                <c:v>2013</c:v>
              </c:pt>
            </c:strLit>
          </c:cat>
          <c:val>
            <c:numLit>
              <c:formatCode>General</c:formatCode>
              <c:ptCount val="14"/>
              <c:pt idx="0">
                <c:v>425059</c:v>
              </c:pt>
              <c:pt idx="1">
                <c:v>631634</c:v>
              </c:pt>
              <c:pt idx="2">
                <c:v>617303</c:v>
              </c:pt>
              <c:pt idx="3">
                <c:v>607214</c:v>
              </c:pt>
              <c:pt idx="4">
                <c:v>696257</c:v>
              </c:pt>
              <c:pt idx="5">
                <c:v>739369</c:v>
              </c:pt>
              <c:pt idx="6">
                <c:v>835679</c:v>
              </c:pt>
              <c:pt idx="7">
                <c:v>804185</c:v>
              </c:pt>
              <c:pt idx="8">
                <c:v>870845</c:v>
              </c:pt>
              <c:pt idx="9">
                <c:v>758013</c:v>
              </c:pt>
              <c:pt idx="10">
                <c:v>713241</c:v>
              </c:pt>
              <c:pt idx="11">
                <c:v>969577</c:v>
              </c:pt>
              <c:pt idx="12">
                <c:v>1105231</c:v>
              </c:pt>
              <c:pt idx="13">
                <c:v>1064137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202560"/>
        <c:axId val="33980416"/>
      </c:barChart>
      <c:catAx>
        <c:axId val="43202560"/>
        <c:scaling>
          <c:orientation val="minMax"/>
        </c:scaling>
        <c:delete val="0"/>
        <c:axPos val="b"/>
        <c:majorTickMark val="out"/>
        <c:minorTickMark val="none"/>
        <c:tickLblPos val="nextTo"/>
        <c:crossAx val="33980416"/>
        <c:crosses val="autoZero"/>
        <c:auto val="1"/>
        <c:lblAlgn val="ctr"/>
        <c:lblOffset val="100"/>
        <c:noMultiLvlLbl val="0"/>
      </c:catAx>
      <c:valAx>
        <c:axId val="33980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CL"/>
                  <a:t>Toneladas (tn)</a:t>
                </a:r>
              </a:p>
            </c:rich>
          </c:tx>
          <c:layout/>
          <c:overlay val="0"/>
        </c:title>
        <c:numFmt formatCode="#,##0_);\(#,##0\)" sourceLinked="0"/>
        <c:majorTickMark val="out"/>
        <c:minorTickMark val="none"/>
        <c:tickLblPos val="nextTo"/>
        <c:crossAx val="43202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8E9B1-EF08-45AE-A7D0-5CC5D1BC3E86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L"/>
        </a:p>
      </dgm:t>
    </dgm:pt>
    <dgm:pt modelId="{924D6999-50BF-4BBB-B849-2F65C16E70F6}">
      <dgm:prSet phldrT="[Texto]" custT="1"/>
      <dgm:spPr/>
      <dgm:t>
        <a:bodyPr/>
        <a:lstStyle/>
        <a:p>
          <a:r>
            <a:rPr lang="es-CL" sz="1400" dirty="0" smtClean="0"/>
            <a:t>Objetivo</a:t>
          </a:r>
          <a:endParaRPr lang="es-CL" sz="1400" dirty="0"/>
        </a:p>
      </dgm:t>
    </dgm:pt>
    <dgm:pt modelId="{108401DD-97C3-47A9-AD27-C8AA0E174845}" type="parTrans" cxnId="{03CECABE-1A95-487D-B4B9-CB6E27ED93FA}">
      <dgm:prSet/>
      <dgm:spPr/>
      <dgm:t>
        <a:bodyPr/>
        <a:lstStyle/>
        <a:p>
          <a:endParaRPr lang="es-CL"/>
        </a:p>
      </dgm:t>
    </dgm:pt>
    <dgm:pt modelId="{EAA5B0D3-FC90-4672-B5E6-4E06C011440C}" type="sibTrans" cxnId="{03CECABE-1A95-487D-B4B9-CB6E27ED93FA}">
      <dgm:prSet/>
      <dgm:spPr/>
      <dgm:t>
        <a:bodyPr/>
        <a:lstStyle/>
        <a:p>
          <a:endParaRPr lang="es-CL"/>
        </a:p>
      </dgm:t>
    </dgm:pt>
    <dgm:pt modelId="{20F9BDD4-FFDA-4137-B46D-4C2A61D1F9D3}">
      <dgm:prSet phldrT="[Texto]" custT="1"/>
      <dgm:spPr/>
      <dgm:t>
        <a:bodyPr/>
        <a:lstStyle/>
        <a:p>
          <a:r>
            <a:rPr lang="es-CL" sz="1200" dirty="0" smtClean="0"/>
            <a:t>Develar el estado  y calidad de los datos e información costero-marina disponible</a:t>
          </a:r>
          <a:endParaRPr lang="es-CL" sz="1200" dirty="0"/>
        </a:p>
      </dgm:t>
    </dgm:pt>
    <dgm:pt modelId="{231C0D3D-51F4-4D25-A80A-0E0ADDB44C14}" type="parTrans" cxnId="{77D0C172-FD48-457C-AF6A-F3E4A9A93413}">
      <dgm:prSet/>
      <dgm:spPr/>
      <dgm:t>
        <a:bodyPr/>
        <a:lstStyle/>
        <a:p>
          <a:endParaRPr lang="es-CL"/>
        </a:p>
      </dgm:t>
    </dgm:pt>
    <dgm:pt modelId="{72CFB415-9954-4316-B2AF-F35E66503355}" type="sibTrans" cxnId="{77D0C172-FD48-457C-AF6A-F3E4A9A93413}">
      <dgm:prSet/>
      <dgm:spPr/>
      <dgm:t>
        <a:bodyPr/>
        <a:lstStyle/>
        <a:p>
          <a:endParaRPr lang="es-CL"/>
        </a:p>
      </dgm:t>
    </dgm:pt>
    <dgm:pt modelId="{DD3A324F-BCA9-424B-A908-519D9CE83042}">
      <dgm:prSet phldrT="[Texto]" custT="1"/>
      <dgm:spPr/>
      <dgm:t>
        <a:bodyPr/>
        <a:lstStyle/>
        <a:p>
          <a:r>
            <a:rPr lang="es-CL" sz="1400" dirty="0" smtClean="0"/>
            <a:t>Duración</a:t>
          </a:r>
          <a:endParaRPr lang="es-CL" sz="1400" dirty="0"/>
        </a:p>
      </dgm:t>
    </dgm:pt>
    <dgm:pt modelId="{0BBB55BE-07A8-4B46-91B5-3AA9FDC4D1F5}" type="parTrans" cxnId="{0EC6B512-61E0-49EE-B3A1-6ECF93B54BA1}">
      <dgm:prSet/>
      <dgm:spPr/>
      <dgm:t>
        <a:bodyPr/>
        <a:lstStyle/>
        <a:p>
          <a:endParaRPr lang="es-CL"/>
        </a:p>
      </dgm:t>
    </dgm:pt>
    <dgm:pt modelId="{9C5C5023-E9DF-43A5-99FA-39EAC90F1BD3}" type="sibTrans" cxnId="{0EC6B512-61E0-49EE-B3A1-6ECF93B54BA1}">
      <dgm:prSet/>
      <dgm:spPr/>
      <dgm:t>
        <a:bodyPr/>
        <a:lstStyle/>
        <a:p>
          <a:endParaRPr lang="es-CL"/>
        </a:p>
      </dgm:t>
    </dgm:pt>
    <dgm:pt modelId="{4A644FEC-E99C-4A22-9736-4F47D7AA7E54}">
      <dgm:prSet phldrT="[Texto]" custT="1"/>
      <dgm:spPr/>
      <dgm:t>
        <a:bodyPr/>
        <a:lstStyle/>
        <a:p>
          <a:r>
            <a:rPr lang="es-CL" sz="1400" dirty="0" smtClean="0"/>
            <a:t>Instituciones</a:t>
          </a:r>
          <a:endParaRPr lang="es-CL" sz="1400" dirty="0"/>
        </a:p>
      </dgm:t>
    </dgm:pt>
    <dgm:pt modelId="{38B171EF-0500-4CEC-8600-68B89B8936E8}" type="parTrans" cxnId="{8CE57128-744A-4AB0-9380-D005804F2CFF}">
      <dgm:prSet/>
      <dgm:spPr/>
      <dgm:t>
        <a:bodyPr/>
        <a:lstStyle/>
        <a:p>
          <a:endParaRPr lang="es-CL"/>
        </a:p>
      </dgm:t>
    </dgm:pt>
    <dgm:pt modelId="{15DD7A0E-DC3E-4885-9CE7-0FCD68DB10CC}" type="sibTrans" cxnId="{8CE57128-744A-4AB0-9380-D005804F2CFF}">
      <dgm:prSet/>
      <dgm:spPr/>
      <dgm:t>
        <a:bodyPr/>
        <a:lstStyle/>
        <a:p>
          <a:endParaRPr lang="es-CL"/>
        </a:p>
      </dgm:t>
    </dgm:pt>
    <dgm:pt modelId="{8DA674E4-2620-49E4-86A2-31EA003E9A38}">
      <dgm:prSet phldrT="[Texto]" custT="1"/>
      <dgm:spPr/>
      <dgm:t>
        <a:bodyPr/>
        <a:lstStyle/>
        <a:p>
          <a:r>
            <a:rPr lang="es-CL" sz="1200" dirty="0" smtClean="0"/>
            <a:t>7 Instituciones</a:t>
          </a:r>
          <a:endParaRPr lang="es-CL" sz="1200" dirty="0"/>
        </a:p>
      </dgm:t>
    </dgm:pt>
    <dgm:pt modelId="{AB32F758-A525-47DD-8026-D44A466CDBDF}" type="parTrans" cxnId="{59A00F46-4775-4F42-8EA3-1AB02775918C}">
      <dgm:prSet/>
      <dgm:spPr/>
      <dgm:t>
        <a:bodyPr/>
        <a:lstStyle/>
        <a:p>
          <a:endParaRPr lang="es-CL"/>
        </a:p>
      </dgm:t>
    </dgm:pt>
    <dgm:pt modelId="{0FFA6551-7A2A-4479-9D83-F94BE3D03886}" type="sibTrans" cxnId="{59A00F46-4775-4F42-8EA3-1AB02775918C}">
      <dgm:prSet/>
      <dgm:spPr/>
      <dgm:t>
        <a:bodyPr/>
        <a:lstStyle/>
        <a:p>
          <a:endParaRPr lang="es-CL"/>
        </a:p>
      </dgm:t>
    </dgm:pt>
    <dgm:pt modelId="{FE55006C-851E-4C72-BC83-CFA3A1773BDE}">
      <dgm:prSet phldrT="[Texto]" custT="1"/>
      <dgm:spPr/>
      <dgm:t>
        <a:bodyPr/>
        <a:lstStyle/>
        <a:p>
          <a:r>
            <a:rPr lang="es-CL" sz="1300" dirty="0" smtClean="0"/>
            <a:t>Procedimientos</a:t>
          </a:r>
          <a:endParaRPr lang="es-CL" sz="1300" dirty="0"/>
        </a:p>
      </dgm:t>
    </dgm:pt>
    <dgm:pt modelId="{3D19BCEB-AF8F-4573-A9A0-3798A235FF7A}" type="parTrans" cxnId="{1EF6D4EA-B193-49BB-908A-D2DBCBCAC3D4}">
      <dgm:prSet/>
      <dgm:spPr/>
      <dgm:t>
        <a:bodyPr/>
        <a:lstStyle/>
        <a:p>
          <a:endParaRPr lang="es-CL"/>
        </a:p>
      </dgm:t>
    </dgm:pt>
    <dgm:pt modelId="{C2B6D08B-69F3-46CF-A707-FFE7F7D22198}" type="sibTrans" cxnId="{1EF6D4EA-B193-49BB-908A-D2DBCBCAC3D4}">
      <dgm:prSet/>
      <dgm:spPr/>
      <dgm:t>
        <a:bodyPr/>
        <a:lstStyle/>
        <a:p>
          <a:endParaRPr lang="es-CL"/>
        </a:p>
      </dgm:t>
    </dgm:pt>
    <dgm:pt modelId="{6E34E045-BDAE-4299-91B2-6DFD9BD9268C}">
      <dgm:prSet phldrT="[Texto]" custT="1"/>
      <dgm:spPr/>
      <dgm:t>
        <a:bodyPr/>
        <a:lstStyle/>
        <a:p>
          <a:r>
            <a:rPr lang="es-CL" sz="1200" dirty="0" smtClean="0"/>
            <a:t>Dos informes </a:t>
          </a:r>
          <a:endParaRPr lang="es-CL" sz="1200" dirty="0"/>
        </a:p>
      </dgm:t>
    </dgm:pt>
    <dgm:pt modelId="{B859ACDC-03C6-4A67-A029-BB543F8E0B60}" type="sibTrans" cxnId="{25C1E02D-FB1C-4519-A85D-41AAA43BA862}">
      <dgm:prSet/>
      <dgm:spPr/>
      <dgm:t>
        <a:bodyPr/>
        <a:lstStyle/>
        <a:p>
          <a:endParaRPr lang="es-CL"/>
        </a:p>
      </dgm:t>
    </dgm:pt>
    <dgm:pt modelId="{8CD34713-1413-4FB3-8575-30D95AD2F03A}" type="parTrans" cxnId="{25C1E02D-FB1C-4519-A85D-41AAA43BA862}">
      <dgm:prSet/>
      <dgm:spPr/>
      <dgm:t>
        <a:bodyPr/>
        <a:lstStyle/>
        <a:p>
          <a:endParaRPr lang="es-CL"/>
        </a:p>
      </dgm:t>
    </dgm:pt>
    <dgm:pt modelId="{A91BB9BC-A9FD-4F9D-9C1B-052F9494B944}">
      <dgm:prSet phldrT="[Texto]" custT="1"/>
      <dgm:spPr/>
      <dgm:t>
        <a:bodyPr/>
        <a:lstStyle/>
        <a:p>
          <a:r>
            <a:rPr lang="es-CL" sz="1200" dirty="0" smtClean="0"/>
            <a:t>Febrero - Julio</a:t>
          </a:r>
          <a:endParaRPr lang="es-CL" sz="1200" dirty="0"/>
        </a:p>
      </dgm:t>
    </dgm:pt>
    <dgm:pt modelId="{805E72E2-B3C7-4FE1-846D-1A788D9BC068}" type="sibTrans" cxnId="{60F68178-E969-4905-B4D1-B13D697449A3}">
      <dgm:prSet/>
      <dgm:spPr/>
      <dgm:t>
        <a:bodyPr/>
        <a:lstStyle/>
        <a:p>
          <a:endParaRPr lang="es-CL"/>
        </a:p>
      </dgm:t>
    </dgm:pt>
    <dgm:pt modelId="{0A7E83AD-214F-4FA3-9E31-257F4E0BBDCE}" type="parTrans" cxnId="{60F68178-E969-4905-B4D1-B13D697449A3}">
      <dgm:prSet/>
      <dgm:spPr/>
      <dgm:t>
        <a:bodyPr/>
        <a:lstStyle/>
        <a:p>
          <a:endParaRPr lang="es-CL"/>
        </a:p>
      </dgm:t>
    </dgm:pt>
    <dgm:pt modelId="{3F757120-52EE-42A2-97E3-5D2811440EF7}">
      <dgm:prSet phldrT="[Texto]" custT="1"/>
      <dgm:spPr/>
      <dgm:t>
        <a:bodyPr/>
        <a:lstStyle/>
        <a:p>
          <a:r>
            <a:rPr lang="es-CL" sz="1200" dirty="0" smtClean="0"/>
            <a:t>Reuniones con funcionarios</a:t>
          </a:r>
          <a:endParaRPr lang="es-CL" sz="1200" dirty="0"/>
        </a:p>
      </dgm:t>
    </dgm:pt>
    <dgm:pt modelId="{CB722C29-ACC4-495A-8FB5-7454388ED0FE}" type="parTrans" cxnId="{ECCA05D0-B510-40EE-8D91-5D125FFC18BF}">
      <dgm:prSet/>
      <dgm:spPr/>
      <dgm:t>
        <a:bodyPr/>
        <a:lstStyle/>
        <a:p>
          <a:endParaRPr lang="es-CL"/>
        </a:p>
      </dgm:t>
    </dgm:pt>
    <dgm:pt modelId="{257095C2-3CE3-45E7-AAF2-6C482187F289}" type="sibTrans" cxnId="{ECCA05D0-B510-40EE-8D91-5D125FFC18BF}">
      <dgm:prSet/>
      <dgm:spPr/>
      <dgm:t>
        <a:bodyPr/>
        <a:lstStyle/>
        <a:p>
          <a:endParaRPr lang="es-CL"/>
        </a:p>
      </dgm:t>
    </dgm:pt>
    <dgm:pt modelId="{C6E24AA8-C9D9-4180-ABCC-531F703641AE}">
      <dgm:prSet phldrT="[Texto]" custT="1"/>
      <dgm:spPr/>
      <dgm:t>
        <a:bodyPr/>
        <a:lstStyle/>
        <a:p>
          <a:r>
            <a:rPr lang="es-CL" sz="1400" dirty="0" smtClean="0"/>
            <a:t>Productos</a:t>
          </a:r>
          <a:endParaRPr lang="es-CL" sz="1400" dirty="0"/>
        </a:p>
      </dgm:t>
    </dgm:pt>
    <dgm:pt modelId="{5A4BDD64-093D-436F-A312-53872E3B44EC}" type="parTrans" cxnId="{F8E86203-AC12-43B0-AE64-CAB9416192B8}">
      <dgm:prSet/>
      <dgm:spPr/>
      <dgm:t>
        <a:bodyPr/>
        <a:lstStyle/>
        <a:p>
          <a:endParaRPr lang="es-CL"/>
        </a:p>
      </dgm:t>
    </dgm:pt>
    <dgm:pt modelId="{5375CCAA-E490-465D-8089-193EFC5A4F9C}" type="sibTrans" cxnId="{F8E86203-AC12-43B0-AE64-CAB9416192B8}">
      <dgm:prSet/>
      <dgm:spPr/>
      <dgm:t>
        <a:bodyPr/>
        <a:lstStyle/>
        <a:p>
          <a:endParaRPr lang="es-CL"/>
        </a:p>
      </dgm:t>
    </dgm:pt>
    <dgm:pt modelId="{06AF7C6C-EA39-4514-B60C-9D9906994586}">
      <dgm:prSet phldrT="[Texto]" custT="1"/>
      <dgm:spPr/>
      <dgm:t>
        <a:bodyPr/>
        <a:lstStyle/>
        <a:p>
          <a:r>
            <a:rPr lang="es-CL" sz="1200" dirty="0" smtClean="0"/>
            <a:t>Recopilar y sistematizar datos</a:t>
          </a:r>
          <a:endParaRPr lang="es-CL" sz="1200" dirty="0"/>
        </a:p>
      </dgm:t>
    </dgm:pt>
    <dgm:pt modelId="{B1B93227-1881-4698-A0C1-0E3435E30F57}" type="parTrans" cxnId="{09E4BA37-E813-4E89-80F9-99FD369FD560}">
      <dgm:prSet/>
      <dgm:spPr/>
      <dgm:t>
        <a:bodyPr/>
        <a:lstStyle/>
        <a:p>
          <a:endParaRPr lang="es-CL"/>
        </a:p>
      </dgm:t>
    </dgm:pt>
    <dgm:pt modelId="{39EC1B4A-5B16-4E9D-9277-66115EE39C1F}" type="sibTrans" cxnId="{09E4BA37-E813-4E89-80F9-99FD369FD560}">
      <dgm:prSet/>
      <dgm:spPr/>
      <dgm:t>
        <a:bodyPr/>
        <a:lstStyle/>
        <a:p>
          <a:endParaRPr lang="es-CL"/>
        </a:p>
      </dgm:t>
    </dgm:pt>
    <dgm:pt modelId="{244C05E5-B71A-4B98-9778-1EC5C5DDCECD}">
      <dgm:prSet phldrT="[Texto]" custT="1"/>
      <dgm:spPr/>
      <dgm:t>
        <a:bodyPr/>
        <a:lstStyle/>
        <a:p>
          <a:r>
            <a:rPr lang="es-CL" sz="1200" dirty="0" smtClean="0"/>
            <a:t>Generación de indicadores</a:t>
          </a:r>
          <a:endParaRPr lang="es-CL" sz="1200" dirty="0"/>
        </a:p>
      </dgm:t>
    </dgm:pt>
    <dgm:pt modelId="{5DF9AF77-33D0-493E-B2DD-09D838CC8671}" type="parTrans" cxnId="{563A107E-7D8A-4EA8-A133-769854AC1058}">
      <dgm:prSet/>
      <dgm:spPr/>
      <dgm:t>
        <a:bodyPr/>
        <a:lstStyle/>
        <a:p>
          <a:endParaRPr lang="es-CL"/>
        </a:p>
      </dgm:t>
    </dgm:pt>
    <dgm:pt modelId="{CA687B5F-7FD7-43DF-9E55-7CC8786EE660}" type="sibTrans" cxnId="{563A107E-7D8A-4EA8-A133-769854AC1058}">
      <dgm:prSet/>
      <dgm:spPr/>
      <dgm:t>
        <a:bodyPr/>
        <a:lstStyle/>
        <a:p>
          <a:endParaRPr lang="es-CL"/>
        </a:p>
      </dgm:t>
    </dgm:pt>
    <dgm:pt modelId="{685BCB60-D2CD-4066-93DC-71116B857E6F}">
      <dgm:prSet phldrT="[Texto]" custT="1"/>
      <dgm:spPr/>
      <dgm:t>
        <a:bodyPr/>
        <a:lstStyle/>
        <a:p>
          <a:r>
            <a:rPr lang="es-CL" sz="1000" dirty="0" smtClean="0"/>
            <a:t>Disponer datos e información en SINIA y SIIA</a:t>
          </a:r>
          <a:endParaRPr lang="es-CL" sz="1000" dirty="0"/>
        </a:p>
      </dgm:t>
    </dgm:pt>
    <dgm:pt modelId="{DEDCA808-E15B-4311-ADE8-A802FCFBB0EF}" type="parTrans" cxnId="{E964A943-42C0-47F7-971C-DAB5EAF8D663}">
      <dgm:prSet/>
      <dgm:spPr/>
      <dgm:t>
        <a:bodyPr/>
        <a:lstStyle/>
        <a:p>
          <a:endParaRPr lang="es-CL"/>
        </a:p>
      </dgm:t>
    </dgm:pt>
    <dgm:pt modelId="{B7D16F10-1085-48E5-B178-3F831B91A8DE}" type="sibTrans" cxnId="{E964A943-42C0-47F7-971C-DAB5EAF8D663}">
      <dgm:prSet/>
      <dgm:spPr/>
      <dgm:t>
        <a:bodyPr/>
        <a:lstStyle/>
        <a:p>
          <a:endParaRPr lang="es-CL"/>
        </a:p>
      </dgm:t>
    </dgm:pt>
    <dgm:pt modelId="{0236AC3A-F456-4E9C-9A0E-571A9D5B8690}" type="pres">
      <dgm:prSet presAssocID="{6408E9B1-EF08-45AE-A7D0-5CC5D1BC3E8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EB4854A1-7C31-459C-A403-1A787A6697B3}" type="pres">
      <dgm:prSet presAssocID="{924D6999-50BF-4BBB-B849-2F65C16E70F6}" presName="horFlow" presStyleCnt="0"/>
      <dgm:spPr/>
    </dgm:pt>
    <dgm:pt modelId="{6C6A3867-9E5B-434B-B953-FD86942AC4CE}" type="pres">
      <dgm:prSet presAssocID="{924D6999-50BF-4BBB-B849-2F65C16E70F6}" presName="bigChev" presStyleLbl="node1" presStyleIdx="0" presStyleCnt="5"/>
      <dgm:spPr/>
      <dgm:t>
        <a:bodyPr/>
        <a:lstStyle/>
        <a:p>
          <a:endParaRPr lang="es-CL"/>
        </a:p>
      </dgm:t>
    </dgm:pt>
    <dgm:pt modelId="{8732C78A-7579-4533-B6DD-C3BA4CFA62DA}" type="pres">
      <dgm:prSet presAssocID="{231C0D3D-51F4-4D25-A80A-0E0ADDB44C14}" presName="parTrans" presStyleCnt="0"/>
      <dgm:spPr/>
    </dgm:pt>
    <dgm:pt modelId="{BDA8E0F0-4CC2-4D7F-859E-1B40D82BF2D1}" type="pres">
      <dgm:prSet presAssocID="{20F9BDD4-FFDA-4137-B46D-4C2A61D1F9D3}" presName="node" presStyleLbl="alignAccFollowNode1" presStyleIdx="0" presStyleCnt="8" custScaleX="28518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30BE966-424A-4794-858D-EB8296F37458}" type="pres">
      <dgm:prSet presAssocID="{924D6999-50BF-4BBB-B849-2F65C16E70F6}" presName="vSp" presStyleCnt="0"/>
      <dgm:spPr/>
    </dgm:pt>
    <dgm:pt modelId="{00F03388-568D-4A8B-B1EE-8700A1E5B37B}" type="pres">
      <dgm:prSet presAssocID="{DD3A324F-BCA9-424B-A908-519D9CE83042}" presName="horFlow" presStyleCnt="0"/>
      <dgm:spPr/>
    </dgm:pt>
    <dgm:pt modelId="{1F669526-CF54-44B9-B75E-E36A2FDAA7B7}" type="pres">
      <dgm:prSet presAssocID="{DD3A324F-BCA9-424B-A908-519D9CE83042}" presName="bigChev" presStyleLbl="node1" presStyleIdx="1" presStyleCnt="5"/>
      <dgm:spPr/>
      <dgm:t>
        <a:bodyPr/>
        <a:lstStyle/>
        <a:p>
          <a:endParaRPr lang="es-CL"/>
        </a:p>
      </dgm:t>
    </dgm:pt>
    <dgm:pt modelId="{A20BD2E2-11D7-4519-9019-01A778AE6168}" type="pres">
      <dgm:prSet presAssocID="{0A7E83AD-214F-4FA3-9E31-257F4E0BBDCE}" presName="parTrans" presStyleCnt="0"/>
      <dgm:spPr/>
    </dgm:pt>
    <dgm:pt modelId="{CC965F16-12C2-44F0-85E7-78441C061155}" type="pres">
      <dgm:prSet presAssocID="{A91BB9BC-A9FD-4F9D-9C1B-052F9494B944}" presName="node" presStyleLbl="alignAccFollowNode1" presStyleIdx="1" presStyleCnt="8" custScaleX="13333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1FA31F9-867E-4745-A0C2-B0210B05BF11}" type="pres">
      <dgm:prSet presAssocID="{805E72E2-B3C7-4FE1-846D-1A788D9BC068}" presName="sibTrans" presStyleCnt="0"/>
      <dgm:spPr/>
    </dgm:pt>
    <dgm:pt modelId="{CC139170-850D-4451-958B-F0752D2C3948}" type="pres">
      <dgm:prSet presAssocID="{6E34E045-BDAE-4299-91B2-6DFD9BD9268C}" presName="node" presStyleLbl="alignAccFollowNode1" presStyleIdx="2" presStyleCnt="8" custLinFactX="-100000" custLinFactY="200000" custLinFactNeighborX="-136665" custLinFactNeighborY="2132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45EB6DC-87E6-4DAE-AF16-C0C0F10A345B}" type="pres">
      <dgm:prSet presAssocID="{B859ACDC-03C6-4A67-A029-BB543F8E0B60}" presName="sibTrans" presStyleCnt="0"/>
      <dgm:spPr/>
    </dgm:pt>
    <dgm:pt modelId="{9A983526-B9B5-4794-B330-D77173623FBC}" type="pres">
      <dgm:prSet presAssocID="{06AF7C6C-EA39-4514-B60C-9D9906994586}" presName="node" presStyleLbl="alignAccFollowNode1" presStyleIdx="3" presStyleCnt="8" custScaleX="101098" custScaleY="99300" custLinFactX="-100000" custLinFactY="200000" custLinFactNeighborX="-140180" custLinFactNeighborY="21505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6DB3B00-91C3-4268-90BC-45E552E0D936}" type="pres">
      <dgm:prSet presAssocID="{39EC1B4A-5B16-4E9D-9277-66115EE39C1F}" presName="sibTrans" presStyleCnt="0"/>
      <dgm:spPr/>
    </dgm:pt>
    <dgm:pt modelId="{1CBB71E3-7E27-42CF-936D-E72C950413B1}" type="pres">
      <dgm:prSet presAssocID="{244C05E5-B71A-4B98-9778-1EC5C5DDCECD}" presName="node" presStyleLbl="alignAccFollowNode1" presStyleIdx="4" presStyleCnt="8" custScaleY="99300" custLinFactX="-100000" custLinFactY="200000" custLinFactNeighborX="-140180" custLinFactNeighborY="21505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C8D9832-BD2F-4DBB-A726-738CD0BCABA2}" type="pres">
      <dgm:prSet presAssocID="{CA687B5F-7FD7-43DF-9E55-7CC8786EE660}" presName="sibTrans" presStyleCnt="0"/>
      <dgm:spPr/>
    </dgm:pt>
    <dgm:pt modelId="{1F4FE504-2B7F-4EB3-949D-A0E47916CF3E}" type="pres">
      <dgm:prSet presAssocID="{685BCB60-D2CD-4066-93DC-71116B857E6F}" presName="node" presStyleLbl="alignAccFollowNode1" presStyleIdx="5" presStyleCnt="8" custScaleX="119203" custScaleY="99300" custLinFactX="-100000" custLinFactY="200000" custLinFactNeighborX="-140180" custLinFactNeighborY="21505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12035A6-D780-4B9E-A18F-C56D0D35C107}" type="pres">
      <dgm:prSet presAssocID="{DD3A324F-BCA9-424B-A908-519D9CE83042}" presName="vSp" presStyleCnt="0"/>
      <dgm:spPr/>
    </dgm:pt>
    <dgm:pt modelId="{E289C2C6-894C-4572-9796-17ED7B15664D}" type="pres">
      <dgm:prSet presAssocID="{4A644FEC-E99C-4A22-9736-4F47D7AA7E54}" presName="horFlow" presStyleCnt="0"/>
      <dgm:spPr/>
    </dgm:pt>
    <dgm:pt modelId="{B89A371A-5834-44BA-ADF4-DCAF3212CFDC}" type="pres">
      <dgm:prSet presAssocID="{4A644FEC-E99C-4A22-9736-4F47D7AA7E54}" presName="bigChev" presStyleLbl="node1" presStyleIdx="2" presStyleCnt="5" custScaleX="103504"/>
      <dgm:spPr/>
      <dgm:t>
        <a:bodyPr/>
        <a:lstStyle/>
        <a:p>
          <a:endParaRPr lang="es-CL"/>
        </a:p>
      </dgm:t>
    </dgm:pt>
    <dgm:pt modelId="{13DE3B2F-F7D5-44C9-9E82-E882AE519CA6}" type="pres">
      <dgm:prSet presAssocID="{AB32F758-A525-47DD-8026-D44A466CDBDF}" presName="parTrans" presStyleCnt="0"/>
      <dgm:spPr/>
    </dgm:pt>
    <dgm:pt modelId="{64D16A9F-0A26-4C70-BF68-47E719C9E142}" type="pres">
      <dgm:prSet presAssocID="{8DA674E4-2620-49E4-86A2-31EA003E9A38}" presName="node" presStyleLbl="alignAccFollowNode1" presStyleIdx="6" presStyleCnt="8" custScaleX="13333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EEB5B4D-6FF6-4796-B04C-7662FB4D2FB0}" type="pres">
      <dgm:prSet presAssocID="{0FFA6551-7A2A-4479-9D83-F94BE3D03886}" presName="sibTrans" presStyleCnt="0"/>
      <dgm:spPr/>
    </dgm:pt>
    <dgm:pt modelId="{706CA26F-33FE-4331-B6E1-32608EC9DEDA}" type="pres">
      <dgm:prSet presAssocID="{3F757120-52EE-42A2-97E3-5D2811440EF7}" presName="node" presStyleLbl="alignAccFollowNode1" presStyleIdx="7" presStyleCnt="8" custScaleX="132933" custScaleY="113964" custLinFactX="-100000" custLinFactY="36968" custLinFactNeighborX="-117472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2F3D6E3-8ED3-41E0-8AD1-BA44A0B0E5A9}" type="pres">
      <dgm:prSet presAssocID="{4A644FEC-E99C-4A22-9736-4F47D7AA7E54}" presName="vSp" presStyleCnt="0"/>
      <dgm:spPr/>
    </dgm:pt>
    <dgm:pt modelId="{4202F2AC-911F-4EAD-BCCC-2DC284BB6B82}" type="pres">
      <dgm:prSet presAssocID="{FE55006C-851E-4C72-BC83-CFA3A1773BDE}" presName="horFlow" presStyleCnt="0"/>
      <dgm:spPr/>
    </dgm:pt>
    <dgm:pt modelId="{4569C0E5-FD8B-4C7D-9FB9-5A71C5DD114D}" type="pres">
      <dgm:prSet presAssocID="{FE55006C-851E-4C72-BC83-CFA3A1773BDE}" presName="bigChev" presStyleLbl="node1" presStyleIdx="3" presStyleCnt="5" custScaleX="108852"/>
      <dgm:spPr/>
      <dgm:t>
        <a:bodyPr/>
        <a:lstStyle/>
        <a:p>
          <a:endParaRPr lang="es-CL"/>
        </a:p>
      </dgm:t>
    </dgm:pt>
    <dgm:pt modelId="{8D3E6CF6-9626-470E-9554-A561085D8571}" type="pres">
      <dgm:prSet presAssocID="{FE55006C-851E-4C72-BC83-CFA3A1773BDE}" presName="vSp" presStyleCnt="0"/>
      <dgm:spPr/>
    </dgm:pt>
    <dgm:pt modelId="{73EDDE9C-A48C-498F-A551-386C6848982C}" type="pres">
      <dgm:prSet presAssocID="{C6E24AA8-C9D9-4180-ABCC-531F703641AE}" presName="horFlow" presStyleCnt="0"/>
      <dgm:spPr/>
    </dgm:pt>
    <dgm:pt modelId="{282E67CE-8E60-4925-B132-CF94D09757BB}" type="pres">
      <dgm:prSet presAssocID="{C6E24AA8-C9D9-4180-ABCC-531F703641AE}" presName="bigChev" presStyleLbl="node1" presStyleIdx="4" presStyleCnt="5"/>
      <dgm:spPr/>
      <dgm:t>
        <a:bodyPr/>
        <a:lstStyle/>
        <a:p>
          <a:endParaRPr lang="es-CL"/>
        </a:p>
      </dgm:t>
    </dgm:pt>
  </dgm:ptLst>
  <dgm:cxnLst>
    <dgm:cxn modelId="{6078636E-4896-4B17-8883-E35B71C3C12C}" type="presOf" srcId="{A91BB9BC-A9FD-4F9D-9C1B-052F9494B944}" destId="{CC965F16-12C2-44F0-85E7-78441C061155}" srcOrd="0" destOrd="0" presId="urn:microsoft.com/office/officeart/2005/8/layout/lProcess3"/>
    <dgm:cxn modelId="{8CE57128-744A-4AB0-9380-D005804F2CFF}" srcId="{6408E9B1-EF08-45AE-A7D0-5CC5D1BC3E86}" destId="{4A644FEC-E99C-4A22-9736-4F47D7AA7E54}" srcOrd="2" destOrd="0" parTransId="{38B171EF-0500-4CEC-8600-68B89B8936E8}" sibTransId="{15DD7A0E-DC3E-4885-9CE7-0FCD68DB10CC}"/>
    <dgm:cxn modelId="{484A83C7-7F89-4F68-AEE7-7D4FC9514B6D}" type="presOf" srcId="{924D6999-50BF-4BBB-B849-2F65C16E70F6}" destId="{6C6A3867-9E5B-434B-B953-FD86942AC4CE}" srcOrd="0" destOrd="0" presId="urn:microsoft.com/office/officeart/2005/8/layout/lProcess3"/>
    <dgm:cxn modelId="{563A107E-7D8A-4EA8-A133-769854AC1058}" srcId="{DD3A324F-BCA9-424B-A908-519D9CE83042}" destId="{244C05E5-B71A-4B98-9778-1EC5C5DDCECD}" srcOrd="3" destOrd="0" parTransId="{5DF9AF77-33D0-493E-B2DD-09D838CC8671}" sibTransId="{CA687B5F-7FD7-43DF-9E55-7CC8786EE660}"/>
    <dgm:cxn modelId="{03CECABE-1A95-487D-B4B9-CB6E27ED93FA}" srcId="{6408E9B1-EF08-45AE-A7D0-5CC5D1BC3E86}" destId="{924D6999-50BF-4BBB-B849-2F65C16E70F6}" srcOrd="0" destOrd="0" parTransId="{108401DD-97C3-47A9-AD27-C8AA0E174845}" sibTransId="{EAA5B0D3-FC90-4672-B5E6-4E06C011440C}"/>
    <dgm:cxn modelId="{D0CDF24C-5B22-4B46-8D38-C0A12DD70679}" type="presOf" srcId="{685BCB60-D2CD-4066-93DC-71116B857E6F}" destId="{1F4FE504-2B7F-4EB3-949D-A0E47916CF3E}" srcOrd="0" destOrd="0" presId="urn:microsoft.com/office/officeart/2005/8/layout/lProcess3"/>
    <dgm:cxn modelId="{5703EC98-8B4C-407E-BE81-F04AE5FDDC96}" type="presOf" srcId="{6408E9B1-EF08-45AE-A7D0-5CC5D1BC3E86}" destId="{0236AC3A-F456-4E9C-9A0E-571A9D5B8690}" srcOrd="0" destOrd="0" presId="urn:microsoft.com/office/officeart/2005/8/layout/lProcess3"/>
    <dgm:cxn modelId="{ECCA05D0-B510-40EE-8D91-5D125FFC18BF}" srcId="{4A644FEC-E99C-4A22-9736-4F47D7AA7E54}" destId="{3F757120-52EE-42A2-97E3-5D2811440EF7}" srcOrd="1" destOrd="0" parTransId="{CB722C29-ACC4-495A-8FB5-7454388ED0FE}" sibTransId="{257095C2-3CE3-45E7-AAF2-6C482187F289}"/>
    <dgm:cxn modelId="{92140556-431A-44F5-BBF1-37AACA6746C6}" type="presOf" srcId="{06AF7C6C-EA39-4514-B60C-9D9906994586}" destId="{9A983526-B9B5-4794-B330-D77173623FBC}" srcOrd="0" destOrd="0" presId="urn:microsoft.com/office/officeart/2005/8/layout/lProcess3"/>
    <dgm:cxn modelId="{9B1B2011-337B-4295-806F-E5B0F0838369}" type="presOf" srcId="{6E34E045-BDAE-4299-91B2-6DFD9BD9268C}" destId="{CC139170-850D-4451-958B-F0752D2C3948}" srcOrd="0" destOrd="0" presId="urn:microsoft.com/office/officeart/2005/8/layout/lProcess3"/>
    <dgm:cxn modelId="{09E4BA37-E813-4E89-80F9-99FD369FD560}" srcId="{DD3A324F-BCA9-424B-A908-519D9CE83042}" destId="{06AF7C6C-EA39-4514-B60C-9D9906994586}" srcOrd="2" destOrd="0" parTransId="{B1B93227-1881-4698-A0C1-0E3435E30F57}" sibTransId="{39EC1B4A-5B16-4E9D-9277-66115EE39C1F}"/>
    <dgm:cxn modelId="{77D0C172-FD48-457C-AF6A-F3E4A9A93413}" srcId="{924D6999-50BF-4BBB-B849-2F65C16E70F6}" destId="{20F9BDD4-FFDA-4137-B46D-4C2A61D1F9D3}" srcOrd="0" destOrd="0" parTransId="{231C0D3D-51F4-4D25-A80A-0E0ADDB44C14}" sibTransId="{72CFB415-9954-4316-B2AF-F35E66503355}"/>
    <dgm:cxn modelId="{59A00F46-4775-4F42-8EA3-1AB02775918C}" srcId="{4A644FEC-E99C-4A22-9736-4F47D7AA7E54}" destId="{8DA674E4-2620-49E4-86A2-31EA003E9A38}" srcOrd="0" destOrd="0" parTransId="{AB32F758-A525-47DD-8026-D44A466CDBDF}" sibTransId="{0FFA6551-7A2A-4479-9D83-F94BE3D03886}"/>
    <dgm:cxn modelId="{67339F8A-E496-4B44-BF28-8F0FEC549EA8}" type="presOf" srcId="{4A644FEC-E99C-4A22-9736-4F47D7AA7E54}" destId="{B89A371A-5834-44BA-ADF4-DCAF3212CFDC}" srcOrd="0" destOrd="0" presId="urn:microsoft.com/office/officeart/2005/8/layout/lProcess3"/>
    <dgm:cxn modelId="{D10D0DAB-348C-4676-84DF-FAC015F8784B}" type="presOf" srcId="{244C05E5-B71A-4B98-9778-1EC5C5DDCECD}" destId="{1CBB71E3-7E27-42CF-936D-E72C950413B1}" srcOrd="0" destOrd="0" presId="urn:microsoft.com/office/officeart/2005/8/layout/lProcess3"/>
    <dgm:cxn modelId="{77F96DCA-ECA2-4FDF-BEBA-2B6CA7F743F7}" type="presOf" srcId="{C6E24AA8-C9D9-4180-ABCC-531F703641AE}" destId="{282E67CE-8E60-4925-B132-CF94D09757BB}" srcOrd="0" destOrd="0" presId="urn:microsoft.com/office/officeart/2005/8/layout/lProcess3"/>
    <dgm:cxn modelId="{1EF6D4EA-B193-49BB-908A-D2DBCBCAC3D4}" srcId="{6408E9B1-EF08-45AE-A7D0-5CC5D1BC3E86}" destId="{FE55006C-851E-4C72-BC83-CFA3A1773BDE}" srcOrd="3" destOrd="0" parTransId="{3D19BCEB-AF8F-4573-A9A0-3798A235FF7A}" sibTransId="{C2B6D08B-69F3-46CF-A707-FFE7F7D22198}"/>
    <dgm:cxn modelId="{23558DD8-08F2-44C4-99D3-B6828D5A15E7}" type="presOf" srcId="{8DA674E4-2620-49E4-86A2-31EA003E9A38}" destId="{64D16A9F-0A26-4C70-BF68-47E719C9E142}" srcOrd="0" destOrd="0" presId="urn:microsoft.com/office/officeart/2005/8/layout/lProcess3"/>
    <dgm:cxn modelId="{60F68178-E969-4905-B4D1-B13D697449A3}" srcId="{DD3A324F-BCA9-424B-A908-519D9CE83042}" destId="{A91BB9BC-A9FD-4F9D-9C1B-052F9494B944}" srcOrd="0" destOrd="0" parTransId="{0A7E83AD-214F-4FA3-9E31-257F4E0BBDCE}" sibTransId="{805E72E2-B3C7-4FE1-846D-1A788D9BC068}"/>
    <dgm:cxn modelId="{816C772F-624C-4CA4-91D4-46D43EC78796}" type="presOf" srcId="{3F757120-52EE-42A2-97E3-5D2811440EF7}" destId="{706CA26F-33FE-4331-B6E1-32608EC9DEDA}" srcOrd="0" destOrd="0" presId="urn:microsoft.com/office/officeart/2005/8/layout/lProcess3"/>
    <dgm:cxn modelId="{0EC6B512-61E0-49EE-B3A1-6ECF93B54BA1}" srcId="{6408E9B1-EF08-45AE-A7D0-5CC5D1BC3E86}" destId="{DD3A324F-BCA9-424B-A908-519D9CE83042}" srcOrd="1" destOrd="0" parTransId="{0BBB55BE-07A8-4B46-91B5-3AA9FDC4D1F5}" sibTransId="{9C5C5023-E9DF-43A5-99FA-39EAC90F1BD3}"/>
    <dgm:cxn modelId="{25C1E02D-FB1C-4519-A85D-41AAA43BA862}" srcId="{DD3A324F-BCA9-424B-A908-519D9CE83042}" destId="{6E34E045-BDAE-4299-91B2-6DFD9BD9268C}" srcOrd="1" destOrd="0" parTransId="{8CD34713-1413-4FB3-8575-30D95AD2F03A}" sibTransId="{B859ACDC-03C6-4A67-A029-BB543F8E0B60}"/>
    <dgm:cxn modelId="{F8E86203-AC12-43B0-AE64-CAB9416192B8}" srcId="{6408E9B1-EF08-45AE-A7D0-5CC5D1BC3E86}" destId="{C6E24AA8-C9D9-4180-ABCC-531F703641AE}" srcOrd="4" destOrd="0" parTransId="{5A4BDD64-093D-436F-A312-53872E3B44EC}" sibTransId="{5375CCAA-E490-465D-8089-193EFC5A4F9C}"/>
    <dgm:cxn modelId="{B66FD9D7-45F1-445F-AF8C-3BF397206A7D}" type="presOf" srcId="{DD3A324F-BCA9-424B-A908-519D9CE83042}" destId="{1F669526-CF54-44B9-B75E-E36A2FDAA7B7}" srcOrd="0" destOrd="0" presId="urn:microsoft.com/office/officeart/2005/8/layout/lProcess3"/>
    <dgm:cxn modelId="{31881AA6-B384-4B10-82BD-52815C4CEC87}" type="presOf" srcId="{20F9BDD4-FFDA-4137-B46D-4C2A61D1F9D3}" destId="{BDA8E0F0-4CC2-4D7F-859E-1B40D82BF2D1}" srcOrd="0" destOrd="0" presId="urn:microsoft.com/office/officeart/2005/8/layout/lProcess3"/>
    <dgm:cxn modelId="{E964A943-42C0-47F7-971C-DAB5EAF8D663}" srcId="{DD3A324F-BCA9-424B-A908-519D9CE83042}" destId="{685BCB60-D2CD-4066-93DC-71116B857E6F}" srcOrd="4" destOrd="0" parTransId="{DEDCA808-E15B-4311-ADE8-A802FCFBB0EF}" sibTransId="{B7D16F10-1085-48E5-B178-3F831B91A8DE}"/>
    <dgm:cxn modelId="{F74DBD1C-38AA-4091-A800-FB71F9BE31B0}" type="presOf" srcId="{FE55006C-851E-4C72-BC83-CFA3A1773BDE}" destId="{4569C0E5-FD8B-4C7D-9FB9-5A71C5DD114D}" srcOrd="0" destOrd="0" presId="urn:microsoft.com/office/officeart/2005/8/layout/lProcess3"/>
    <dgm:cxn modelId="{1D212A36-F26B-4098-BC3F-8A6B642645EC}" type="presParOf" srcId="{0236AC3A-F456-4E9C-9A0E-571A9D5B8690}" destId="{EB4854A1-7C31-459C-A403-1A787A6697B3}" srcOrd="0" destOrd="0" presId="urn:microsoft.com/office/officeart/2005/8/layout/lProcess3"/>
    <dgm:cxn modelId="{BB254EFE-AC6C-474B-A36A-9C0BE0003AF8}" type="presParOf" srcId="{EB4854A1-7C31-459C-A403-1A787A6697B3}" destId="{6C6A3867-9E5B-434B-B953-FD86942AC4CE}" srcOrd="0" destOrd="0" presId="urn:microsoft.com/office/officeart/2005/8/layout/lProcess3"/>
    <dgm:cxn modelId="{42BE7409-3180-48CF-9BB4-73C4DDA54143}" type="presParOf" srcId="{EB4854A1-7C31-459C-A403-1A787A6697B3}" destId="{8732C78A-7579-4533-B6DD-C3BA4CFA62DA}" srcOrd="1" destOrd="0" presId="urn:microsoft.com/office/officeart/2005/8/layout/lProcess3"/>
    <dgm:cxn modelId="{2D76D7AB-1C0B-48B3-9D2B-3798F4EC2C8E}" type="presParOf" srcId="{EB4854A1-7C31-459C-A403-1A787A6697B3}" destId="{BDA8E0F0-4CC2-4D7F-859E-1B40D82BF2D1}" srcOrd="2" destOrd="0" presId="urn:microsoft.com/office/officeart/2005/8/layout/lProcess3"/>
    <dgm:cxn modelId="{513306D3-45AD-4E75-922C-00D791551380}" type="presParOf" srcId="{0236AC3A-F456-4E9C-9A0E-571A9D5B8690}" destId="{E30BE966-424A-4794-858D-EB8296F37458}" srcOrd="1" destOrd="0" presId="urn:microsoft.com/office/officeart/2005/8/layout/lProcess3"/>
    <dgm:cxn modelId="{4BC18E73-9219-4B6D-8C51-673B9FEC5F6D}" type="presParOf" srcId="{0236AC3A-F456-4E9C-9A0E-571A9D5B8690}" destId="{00F03388-568D-4A8B-B1EE-8700A1E5B37B}" srcOrd="2" destOrd="0" presId="urn:microsoft.com/office/officeart/2005/8/layout/lProcess3"/>
    <dgm:cxn modelId="{0B720882-E5F5-4000-AF0F-73BF2C27143D}" type="presParOf" srcId="{00F03388-568D-4A8B-B1EE-8700A1E5B37B}" destId="{1F669526-CF54-44B9-B75E-E36A2FDAA7B7}" srcOrd="0" destOrd="0" presId="urn:microsoft.com/office/officeart/2005/8/layout/lProcess3"/>
    <dgm:cxn modelId="{1F923D6D-C610-4E24-892C-3143E040C1A2}" type="presParOf" srcId="{00F03388-568D-4A8B-B1EE-8700A1E5B37B}" destId="{A20BD2E2-11D7-4519-9019-01A778AE6168}" srcOrd="1" destOrd="0" presId="urn:microsoft.com/office/officeart/2005/8/layout/lProcess3"/>
    <dgm:cxn modelId="{95584A2C-B71C-4D33-8E8B-3FEDD6B974FB}" type="presParOf" srcId="{00F03388-568D-4A8B-B1EE-8700A1E5B37B}" destId="{CC965F16-12C2-44F0-85E7-78441C061155}" srcOrd="2" destOrd="0" presId="urn:microsoft.com/office/officeart/2005/8/layout/lProcess3"/>
    <dgm:cxn modelId="{8BED579D-6586-4C7B-8C70-BF66B05F5BD8}" type="presParOf" srcId="{00F03388-568D-4A8B-B1EE-8700A1E5B37B}" destId="{C1FA31F9-867E-4745-A0C2-B0210B05BF11}" srcOrd="3" destOrd="0" presId="urn:microsoft.com/office/officeart/2005/8/layout/lProcess3"/>
    <dgm:cxn modelId="{012DA554-74EB-4D88-9B2F-9921C42399B0}" type="presParOf" srcId="{00F03388-568D-4A8B-B1EE-8700A1E5B37B}" destId="{CC139170-850D-4451-958B-F0752D2C3948}" srcOrd="4" destOrd="0" presId="urn:microsoft.com/office/officeart/2005/8/layout/lProcess3"/>
    <dgm:cxn modelId="{014213E8-34ED-484A-89BB-4B4DA05034C8}" type="presParOf" srcId="{00F03388-568D-4A8B-B1EE-8700A1E5B37B}" destId="{445EB6DC-87E6-4DAE-AF16-C0C0F10A345B}" srcOrd="5" destOrd="0" presId="urn:microsoft.com/office/officeart/2005/8/layout/lProcess3"/>
    <dgm:cxn modelId="{DA025C73-B9D9-454B-99ED-677240893E1E}" type="presParOf" srcId="{00F03388-568D-4A8B-B1EE-8700A1E5B37B}" destId="{9A983526-B9B5-4794-B330-D77173623FBC}" srcOrd="6" destOrd="0" presId="urn:microsoft.com/office/officeart/2005/8/layout/lProcess3"/>
    <dgm:cxn modelId="{3D1B1D0C-232A-4E83-A1E2-B384C238459B}" type="presParOf" srcId="{00F03388-568D-4A8B-B1EE-8700A1E5B37B}" destId="{16DB3B00-91C3-4268-90BC-45E552E0D936}" srcOrd="7" destOrd="0" presId="urn:microsoft.com/office/officeart/2005/8/layout/lProcess3"/>
    <dgm:cxn modelId="{F2FF6EAA-F650-40E7-8E17-B2414110AFCD}" type="presParOf" srcId="{00F03388-568D-4A8B-B1EE-8700A1E5B37B}" destId="{1CBB71E3-7E27-42CF-936D-E72C950413B1}" srcOrd="8" destOrd="0" presId="urn:microsoft.com/office/officeart/2005/8/layout/lProcess3"/>
    <dgm:cxn modelId="{58E18D64-CD49-4DD0-8716-FD2DAD9AEB86}" type="presParOf" srcId="{00F03388-568D-4A8B-B1EE-8700A1E5B37B}" destId="{9C8D9832-BD2F-4DBB-A726-738CD0BCABA2}" srcOrd="9" destOrd="0" presId="urn:microsoft.com/office/officeart/2005/8/layout/lProcess3"/>
    <dgm:cxn modelId="{3F2F910F-3C19-4C42-A2F8-7876552510AA}" type="presParOf" srcId="{00F03388-568D-4A8B-B1EE-8700A1E5B37B}" destId="{1F4FE504-2B7F-4EB3-949D-A0E47916CF3E}" srcOrd="10" destOrd="0" presId="urn:microsoft.com/office/officeart/2005/8/layout/lProcess3"/>
    <dgm:cxn modelId="{8BD4E76F-A7B7-4CD2-A9F2-B8405BFE42A1}" type="presParOf" srcId="{0236AC3A-F456-4E9C-9A0E-571A9D5B8690}" destId="{812035A6-D780-4B9E-A18F-C56D0D35C107}" srcOrd="3" destOrd="0" presId="urn:microsoft.com/office/officeart/2005/8/layout/lProcess3"/>
    <dgm:cxn modelId="{FF3E0531-46D4-404E-A7A5-C6934210D6F6}" type="presParOf" srcId="{0236AC3A-F456-4E9C-9A0E-571A9D5B8690}" destId="{E289C2C6-894C-4572-9796-17ED7B15664D}" srcOrd="4" destOrd="0" presId="urn:microsoft.com/office/officeart/2005/8/layout/lProcess3"/>
    <dgm:cxn modelId="{5278A67F-C0FB-40FC-8DD0-C0CB97ADC6BA}" type="presParOf" srcId="{E289C2C6-894C-4572-9796-17ED7B15664D}" destId="{B89A371A-5834-44BA-ADF4-DCAF3212CFDC}" srcOrd="0" destOrd="0" presId="urn:microsoft.com/office/officeart/2005/8/layout/lProcess3"/>
    <dgm:cxn modelId="{008C2B0C-923A-41A2-B4F8-700E13AA1010}" type="presParOf" srcId="{E289C2C6-894C-4572-9796-17ED7B15664D}" destId="{13DE3B2F-F7D5-44C9-9E82-E882AE519CA6}" srcOrd="1" destOrd="0" presId="urn:microsoft.com/office/officeart/2005/8/layout/lProcess3"/>
    <dgm:cxn modelId="{521D0AD3-DF51-4E50-AA8A-8EFA68D823E4}" type="presParOf" srcId="{E289C2C6-894C-4572-9796-17ED7B15664D}" destId="{64D16A9F-0A26-4C70-BF68-47E719C9E142}" srcOrd="2" destOrd="0" presId="urn:microsoft.com/office/officeart/2005/8/layout/lProcess3"/>
    <dgm:cxn modelId="{1E264539-031E-4B3C-A92A-D67A8E002247}" type="presParOf" srcId="{E289C2C6-894C-4572-9796-17ED7B15664D}" destId="{CEEB5B4D-6FF6-4796-B04C-7662FB4D2FB0}" srcOrd="3" destOrd="0" presId="urn:microsoft.com/office/officeart/2005/8/layout/lProcess3"/>
    <dgm:cxn modelId="{56A45485-F5BE-4D4B-896A-310261B9DCD9}" type="presParOf" srcId="{E289C2C6-894C-4572-9796-17ED7B15664D}" destId="{706CA26F-33FE-4331-B6E1-32608EC9DEDA}" srcOrd="4" destOrd="0" presId="urn:microsoft.com/office/officeart/2005/8/layout/lProcess3"/>
    <dgm:cxn modelId="{78AC60C4-B275-49FE-800C-82EBA4104A05}" type="presParOf" srcId="{0236AC3A-F456-4E9C-9A0E-571A9D5B8690}" destId="{12F3D6E3-8ED3-41E0-8AD1-BA44A0B0E5A9}" srcOrd="5" destOrd="0" presId="urn:microsoft.com/office/officeart/2005/8/layout/lProcess3"/>
    <dgm:cxn modelId="{901EC0B6-93F8-4CB2-821B-FA281B816055}" type="presParOf" srcId="{0236AC3A-F456-4E9C-9A0E-571A9D5B8690}" destId="{4202F2AC-911F-4EAD-BCCC-2DC284BB6B82}" srcOrd="6" destOrd="0" presId="urn:microsoft.com/office/officeart/2005/8/layout/lProcess3"/>
    <dgm:cxn modelId="{93F484A3-E3C4-4AC1-821C-DA918FF9868E}" type="presParOf" srcId="{4202F2AC-911F-4EAD-BCCC-2DC284BB6B82}" destId="{4569C0E5-FD8B-4C7D-9FB9-5A71C5DD114D}" srcOrd="0" destOrd="0" presId="urn:microsoft.com/office/officeart/2005/8/layout/lProcess3"/>
    <dgm:cxn modelId="{3348BB36-9D49-49EE-96D7-D5793BC0395C}" type="presParOf" srcId="{0236AC3A-F456-4E9C-9A0E-571A9D5B8690}" destId="{8D3E6CF6-9626-470E-9554-A561085D8571}" srcOrd="7" destOrd="0" presId="urn:microsoft.com/office/officeart/2005/8/layout/lProcess3"/>
    <dgm:cxn modelId="{EBD382B8-CD95-479A-80EE-AF3E00FAA0B2}" type="presParOf" srcId="{0236AC3A-F456-4E9C-9A0E-571A9D5B8690}" destId="{73EDDE9C-A48C-498F-A551-386C6848982C}" srcOrd="8" destOrd="0" presId="urn:microsoft.com/office/officeart/2005/8/layout/lProcess3"/>
    <dgm:cxn modelId="{45EC10A7-ED5E-4D2D-82CC-164EEDA9AFF1}" type="presParOf" srcId="{73EDDE9C-A48C-498F-A551-386C6848982C}" destId="{282E67CE-8E60-4925-B132-CF94D09757B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F94F1B-D863-43AF-BDCD-FB2EDAEB689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979ACD2-D18C-4D8A-9000-BFC3D28FCCD9}">
      <dgm:prSet phldrT="[Texto]"/>
      <dgm:spPr/>
      <dgm:t>
        <a:bodyPr/>
        <a:lstStyle/>
        <a:p>
          <a:r>
            <a:rPr lang="es-CL" dirty="0" smtClean="0"/>
            <a:t>¿Cuál  es la información  o datos que la institución y/o servicio público dispone?</a:t>
          </a:r>
          <a:endParaRPr lang="es-CL" dirty="0"/>
        </a:p>
      </dgm:t>
    </dgm:pt>
    <dgm:pt modelId="{1A08F7DE-788E-4AF8-B64B-B315AE3A42F3}" type="parTrans" cxnId="{960250F1-DBB1-4C91-893C-0302BD868621}">
      <dgm:prSet/>
      <dgm:spPr/>
      <dgm:t>
        <a:bodyPr/>
        <a:lstStyle/>
        <a:p>
          <a:endParaRPr lang="es-CL"/>
        </a:p>
      </dgm:t>
    </dgm:pt>
    <dgm:pt modelId="{44D47536-DD21-43B8-89EE-F2191D6AF388}" type="sibTrans" cxnId="{960250F1-DBB1-4C91-893C-0302BD868621}">
      <dgm:prSet/>
      <dgm:spPr/>
      <dgm:t>
        <a:bodyPr/>
        <a:lstStyle/>
        <a:p>
          <a:endParaRPr lang="es-CL"/>
        </a:p>
      </dgm:t>
    </dgm:pt>
    <dgm:pt modelId="{A845BA3B-8CA7-4A8D-A172-D8B5D6D508D9}">
      <dgm:prSet phldrT="[Texto]"/>
      <dgm:spPr/>
      <dgm:t>
        <a:bodyPr/>
        <a:lstStyle/>
        <a:p>
          <a:r>
            <a:rPr lang="es-CL" dirty="0" smtClean="0"/>
            <a:t>¿Existen normas asociadas a la toma de los datos?</a:t>
          </a:r>
          <a:endParaRPr lang="es-CL" dirty="0"/>
        </a:p>
      </dgm:t>
    </dgm:pt>
    <dgm:pt modelId="{40C4C2AC-B714-4D7F-8384-FC76D153CE53}" type="parTrans" cxnId="{630EAC67-07B5-4F91-8D64-6BDAF806B0A8}">
      <dgm:prSet/>
      <dgm:spPr/>
      <dgm:t>
        <a:bodyPr/>
        <a:lstStyle/>
        <a:p>
          <a:endParaRPr lang="es-CL"/>
        </a:p>
      </dgm:t>
    </dgm:pt>
    <dgm:pt modelId="{D3499CD9-DD56-4A38-BB8C-0AE476A829BC}" type="sibTrans" cxnId="{630EAC67-07B5-4F91-8D64-6BDAF806B0A8}">
      <dgm:prSet/>
      <dgm:spPr/>
      <dgm:t>
        <a:bodyPr/>
        <a:lstStyle/>
        <a:p>
          <a:endParaRPr lang="es-CL"/>
        </a:p>
      </dgm:t>
    </dgm:pt>
    <dgm:pt modelId="{3BA8B8CC-1E4F-4D8A-9D98-FB95E43752A3}">
      <dgm:prSet phldrT="[Texto]"/>
      <dgm:spPr/>
      <dgm:t>
        <a:bodyPr/>
        <a:lstStyle/>
        <a:p>
          <a:r>
            <a:rPr lang="es-CL" dirty="0" smtClean="0">
              <a:solidFill>
                <a:schemeClr val="bg1"/>
              </a:solidFill>
            </a:rPr>
            <a:t>¿Existe una apropiada difusión o accesibilidad de la información y/o datos generados por la institución?</a:t>
          </a:r>
          <a:endParaRPr lang="es-CL" dirty="0">
            <a:solidFill>
              <a:schemeClr val="bg1"/>
            </a:solidFill>
          </a:endParaRPr>
        </a:p>
      </dgm:t>
    </dgm:pt>
    <dgm:pt modelId="{C32B630A-AF62-4BE0-96ED-123A67E948DE}" type="parTrans" cxnId="{43143588-8580-4B08-8EFB-7027070F7AF1}">
      <dgm:prSet/>
      <dgm:spPr/>
      <dgm:t>
        <a:bodyPr/>
        <a:lstStyle/>
        <a:p>
          <a:endParaRPr lang="es-CL"/>
        </a:p>
      </dgm:t>
    </dgm:pt>
    <dgm:pt modelId="{ACE1F9D2-3686-4ADD-BE26-76C0B3271370}" type="sibTrans" cxnId="{43143588-8580-4B08-8EFB-7027070F7AF1}">
      <dgm:prSet/>
      <dgm:spPr/>
      <dgm:t>
        <a:bodyPr/>
        <a:lstStyle/>
        <a:p>
          <a:endParaRPr lang="es-CL"/>
        </a:p>
      </dgm:t>
    </dgm:pt>
    <dgm:pt modelId="{732632A9-66F8-4087-BEFB-9C4276E3E5A9}">
      <dgm:prSet phldrT="[Texto]" custT="1"/>
      <dgm:spPr/>
      <dgm:t>
        <a:bodyPr/>
        <a:lstStyle/>
        <a:p>
          <a:r>
            <a:rPr lang="es-CL" sz="2000" dirty="0" smtClean="0"/>
            <a:t>¿Formato o presentación de los datos? ¿sistemas de información y/o bases de datos?</a:t>
          </a:r>
          <a:endParaRPr lang="es-CL" sz="2000" dirty="0"/>
        </a:p>
      </dgm:t>
    </dgm:pt>
    <dgm:pt modelId="{36301A1C-B0A0-4AE8-9020-9905900C1A88}" type="parTrans" cxnId="{5A37B780-2A18-4487-A72B-D9D0498668F2}">
      <dgm:prSet/>
      <dgm:spPr/>
      <dgm:t>
        <a:bodyPr/>
        <a:lstStyle/>
        <a:p>
          <a:endParaRPr lang="es-CL"/>
        </a:p>
      </dgm:t>
    </dgm:pt>
    <dgm:pt modelId="{19A0D635-BEB6-4D55-BA47-899D7CED8088}" type="sibTrans" cxnId="{5A37B780-2A18-4487-A72B-D9D0498668F2}">
      <dgm:prSet/>
      <dgm:spPr/>
      <dgm:t>
        <a:bodyPr/>
        <a:lstStyle/>
        <a:p>
          <a:endParaRPr lang="es-CL"/>
        </a:p>
      </dgm:t>
    </dgm:pt>
    <dgm:pt modelId="{9179583B-5906-4BAA-8E2A-1436E813FE39}">
      <dgm:prSet phldrT="[Texto]"/>
      <dgm:spPr/>
      <dgm:t>
        <a:bodyPr/>
        <a:lstStyle/>
        <a:p>
          <a:r>
            <a:rPr lang="es-CL" dirty="0" smtClean="0"/>
            <a:t>¿Cobertura temporal y geográfica de los datos?</a:t>
          </a:r>
          <a:endParaRPr lang="es-CL" dirty="0"/>
        </a:p>
      </dgm:t>
    </dgm:pt>
    <dgm:pt modelId="{7219FC13-3B1B-4BCC-A3A7-29E1BAB2B3DA}" type="parTrans" cxnId="{CC6B6040-865B-46B0-B2D6-5B539C9F84C5}">
      <dgm:prSet/>
      <dgm:spPr/>
      <dgm:t>
        <a:bodyPr/>
        <a:lstStyle/>
        <a:p>
          <a:endParaRPr lang="es-CL"/>
        </a:p>
      </dgm:t>
    </dgm:pt>
    <dgm:pt modelId="{AE3265D6-3B95-461A-B9F1-14B7AD4E72D4}" type="sibTrans" cxnId="{CC6B6040-865B-46B0-B2D6-5B539C9F84C5}">
      <dgm:prSet/>
      <dgm:spPr/>
      <dgm:t>
        <a:bodyPr/>
        <a:lstStyle/>
        <a:p>
          <a:endParaRPr lang="es-CL"/>
        </a:p>
      </dgm:t>
    </dgm:pt>
    <dgm:pt modelId="{4831601C-4327-4FFB-96C1-9875DE89C28F}" type="pres">
      <dgm:prSet presAssocID="{9DF94F1B-D863-43AF-BDCD-FB2EDAEB689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8F8409D-992A-47E4-8F88-4F9C974ABE23}" type="pres">
      <dgm:prSet presAssocID="{7979ACD2-D18C-4D8A-9000-BFC3D28FCCD9}" presName="comp" presStyleCnt="0"/>
      <dgm:spPr/>
    </dgm:pt>
    <dgm:pt modelId="{6F20BF16-8497-4385-B1EC-BF5F0B252FE5}" type="pres">
      <dgm:prSet presAssocID="{7979ACD2-D18C-4D8A-9000-BFC3D28FCCD9}" presName="box" presStyleLbl="node1" presStyleIdx="0" presStyleCnt="5"/>
      <dgm:spPr/>
      <dgm:t>
        <a:bodyPr/>
        <a:lstStyle/>
        <a:p>
          <a:endParaRPr lang="es-CL"/>
        </a:p>
      </dgm:t>
    </dgm:pt>
    <dgm:pt modelId="{14DBA575-72EE-49C1-8F09-ED8305C1CDA5}" type="pres">
      <dgm:prSet presAssocID="{7979ACD2-D18C-4D8A-9000-BFC3D28FCCD9}" presName="img" presStyleLbl="fgImgPlace1" presStyleIdx="0" presStyleCnt="5" custScaleX="93511" custScaleY="899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076C2796-499D-4727-A8A8-990A7A47CD6A}" type="pres">
      <dgm:prSet presAssocID="{7979ACD2-D18C-4D8A-9000-BFC3D28FCCD9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1FDF192-CE2D-40B0-8016-092051DE5DA2}" type="pres">
      <dgm:prSet presAssocID="{44D47536-DD21-43B8-89EE-F2191D6AF388}" presName="spacer" presStyleCnt="0"/>
      <dgm:spPr/>
    </dgm:pt>
    <dgm:pt modelId="{19B29684-9B95-4014-A98B-834A3CC6D95A}" type="pres">
      <dgm:prSet presAssocID="{732632A9-66F8-4087-BEFB-9C4276E3E5A9}" presName="comp" presStyleCnt="0"/>
      <dgm:spPr/>
    </dgm:pt>
    <dgm:pt modelId="{BF57C9BB-C291-4CCC-A90C-FB4964BF09AA}" type="pres">
      <dgm:prSet presAssocID="{732632A9-66F8-4087-BEFB-9C4276E3E5A9}" presName="box" presStyleLbl="node1" presStyleIdx="1" presStyleCnt="5"/>
      <dgm:spPr/>
      <dgm:t>
        <a:bodyPr/>
        <a:lstStyle/>
        <a:p>
          <a:endParaRPr lang="es-CL"/>
        </a:p>
      </dgm:t>
    </dgm:pt>
    <dgm:pt modelId="{AFD132A2-07B9-4530-A230-B9B6120B80A5}" type="pres">
      <dgm:prSet presAssocID="{732632A9-66F8-4087-BEFB-9C4276E3E5A9}" presName="img" presStyleLbl="fgImgPlace1" presStyleIdx="1" presStyleCnt="5" custScaleX="93511" custScaleY="9125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AB03E44-FECD-4FDB-8148-1722D634C228}" type="pres">
      <dgm:prSet presAssocID="{732632A9-66F8-4087-BEFB-9C4276E3E5A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0B6A477-0E43-4D24-9C50-952754F37878}" type="pres">
      <dgm:prSet presAssocID="{19A0D635-BEB6-4D55-BA47-899D7CED8088}" presName="spacer" presStyleCnt="0"/>
      <dgm:spPr/>
    </dgm:pt>
    <dgm:pt modelId="{573FDCB7-D4D7-4C81-B7C0-8B72E06961DE}" type="pres">
      <dgm:prSet presAssocID="{9179583B-5906-4BAA-8E2A-1436E813FE39}" presName="comp" presStyleCnt="0"/>
      <dgm:spPr/>
    </dgm:pt>
    <dgm:pt modelId="{5B132B3E-6004-4959-9DC0-AC2AC20F8D59}" type="pres">
      <dgm:prSet presAssocID="{9179583B-5906-4BAA-8E2A-1436E813FE39}" presName="box" presStyleLbl="node1" presStyleIdx="2" presStyleCnt="5" custLinFactNeighborY="-2029"/>
      <dgm:spPr/>
      <dgm:t>
        <a:bodyPr/>
        <a:lstStyle/>
        <a:p>
          <a:endParaRPr lang="es-CL"/>
        </a:p>
      </dgm:t>
    </dgm:pt>
    <dgm:pt modelId="{F18134E8-979E-4DE6-83C5-1B0400A76507}" type="pres">
      <dgm:prSet presAssocID="{9179583B-5906-4BAA-8E2A-1436E813FE39}" presName="img" presStyleLbl="fgImgPlace1" presStyleIdx="2" presStyleCnt="5" custScaleX="93511" custScaleY="9648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s-CL"/>
        </a:p>
      </dgm:t>
    </dgm:pt>
    <dgm:pt modelId="{D7E8668C-F136-464E-BEA1-229FCD99AC7A}" type="pres">
      <dgm:prSet presAssocID="{9179583B-5906-4BAA-8E2A-1436E813FE39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83D5CE-6DBF-4406-9510-7C0F8E6CCA97}" type="pres">
      <dgm:prSet presAssocID="{AE3265D6-3B95-461A-B9F1-14B7AD4E72D4}" presName="spacer" presStyleCnt="0"/>
      <dgm:spPr/>
    </dgm:pt>
    <dgm:pt modelId="{0C5075D9-980D-41E9-AC66-E556D2FBAB9A}" type="pres">
      <dgm:prSet presAssocID="{A845BA3B-8CA7-4A8D-A172-D8B5D6D508D9}" presName="comp" presStyleCnt="0"/>
      <dgm:spPr/>
    </dgm:pt>
    <dgm:pt modelId="{B990A45C-6373-4282-982E-945BBE452425}" type="pres">
      <dgm:prSet presAssocID="{A845BA3B-8CA7-4A8D-A172-D8B5D6D508D9}" presName="box" presStyleLbl="node1" presStyleIdx="3" presStyleCnt="5"/>
      <dgm:spPr/>
      <dgm:t>
        <a:bodyPr/>
        <a:lstStyle/>
        <a:p>
          <a:endParaRPr lang="es-CL"/>
        </a:p>
      </dgm:t>
    </dgm:pt>
    <dgm:pt modelId="{E156284B-C10D-4D03-9ECA-DDE2883C045B}" type="pres">
      <dgm:prSet presAssocID="{A845BA3B-8CA7-4A8D-A172-D8B5D6D508D9}" presName="img" presStyleLbl="fgImgPlace1" presStyleIdx="3" presStyleCnt="5" custScaleX="93511" custScaleY="9648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1F027885-1B66-4D49-A08F-595090544142}" type="pres">
      <dgm:prSet presAssocID="{A845BA3B-8CA7-4A8D-A172-D8B5D6D508D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6AFB298-71E8-4F4B-95CB-08D34A9FE115}" type="pres">
      <dgm:prSet presAssocID="{D3499CD9-DD56-4A38-BB8C-0AE476A829BC}" presName="spacer" presStyleCnt="0"/>
      <dgm:spPr/>
    </dgm:pt>
    <dgm:pt modelId="{5AA0FA8B-8929-4B50-9204-B9FC5923DF84}" type="pres">
      <dgm:prSet presAssocID="{3BA8B8CC-1E4F-4D8A-9D98-FB95E43752A3}" presName="comp" presStyleCnt="0"/>
      <dgm:spPr/>
    </dgm:pt>
    <dgm:pt modelId="{FBE9FE91-34F5-4AB7-A979-F80FB746B9E7}" type="pres">
      <dgm:prSet presAssocID="{3BA8B8CC-1E4F-4D8A-9D98-FB95E43752A3}" presName="box" presStyleLbl="node1" presStyleIdx="4" presStyleCnt="5"/>
      <dgm:spPr/>
      <dgm:t>
        <a:bodyPr/>
        <a:lstStyle/>
        <a:p>
          <a:endParaRPr lang="es-CL"/>
        </a:p>
      </dgm:t>
    </dgm:pt>
    <dgm:pt modelId="{F64CBD65-C649-4676-867F-3A97AAE986A0}" type="pres">
      <dgm:prSet presAssocID="{3BA8B8CC-1E4F-4D8A-9D98-FB95E43752A3}" presName="img" presStyleLbl="fgImgPlace1" presStyleIdx="4" presStyleCnt="5" custScaleX="97642" custScaleY="96486"/>
      <dgm:spPr/>
    </dgm:pt>
    <dgm:pt modelId="{486CED69-00E6-4761-97D9-4706D23233FD}" type="pres">
      <dgm:prSet presAssocID="{3BA8B8CC-1E4F-4D8A-9D98-FB95E43752A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BBB9BF4-EA7F-444C-BF66-6D9C7116493E}" type="presOf" srcId="{9179583B-5906-4BAA-8E2A-1436E813FE39}" destId="{D7E8668C-F136-464E-BEA1-229FCD99AC7A}" srcOrd="1" destOrd="0" presId="urn:microsoft.com/office/officeart/2005/8/layout/vList4"/>
    <dgm:cxn modelId="{CC6B6040-865B-46B0-B2D6-5B539C9F84C5}" srcId="{9DF94F1B-D863-43AF-BDCD-FB2EDAEB6895}" destId="{9179583B-5906-4BAA-8E2A-1436E813FE39}" srcOrd="2" destOrd="0" parTransId="{7219FC13-3B1B-4BCC-A3A7-29E1BAB2B3DA}" sibTransId="{AE3265D6-3B95-461A-B9F1-14B7AD4E72D4}"/>
    <dgm:cxn modelId="{43143588-8580-4B08-8EFB-7027070F7AF1}" srcId="{9DF94F1B-D863-43AF-BDCD-FB2EDAEB6895}" destId="{3BA8B8CC-1E4F-4D8A-9D98-FB95E43752A3}" srcOrd="4" destOrd="0" parTransId="{C32B630A-AF62-4BE0-96ED-123A67E948DE}" sibTransId="{ACE1F9D2-3686-4ADD-BE26-76C0B3271370}"/>
    <dgm:cxn modelId="{E533391A-3036-4DFC-B010-8298BFF6C6F5}" type="presOf" srcId="{A845BA3B-8CA7-4A8D-A172-D8B5D6D508D9}" destId="{B990A45C-6373-4282-982E-945BBE452425}" srcOrd="0" destOrd="0" presId="urn:microsoft.com/office/officeart/2005/8/layout/vList4"/>
    <dgm:cxn modelId="{960250F1-DBB1-4C91-893C-0302BD868621}" srcId="{9DF94F1B-D863-43AF-BDCD-FB2EDAEB6895}" destId="{7979ACD2-D18C-4D8A-9000-BFC3D28FCCD9}" srcOrd="0" destOrd="0" parTransId="{1A08F7DE-788E-4AF8-B64B-B315AE3A42F3}" sibTransId="{44D47536-DD21-43B8-89EE-F2191D6AF388}"/>
    <dgm:cxn modelId="{DD679EAE-94AA-48F1-B31D-B43AD7F3AE48}" type="presOf" srcId="{9179583B-5906-4BAA-8E2A-1436E813FE39}" destId="{5B132B3E-6004-4959-9DC0-AC2AC20F8D59}" srcOrd="0" destOrd="0" presId="urn:microsoft.com/office/officeart/2005/8/layout/vList4"/>
    <dgm:cxn modelId="{4D5BEC2D-53A8-45C1-9A0D-54DFFB2752D0}" type="presOf" srcId="{7979ACD2-D18C-4D8A-9000-BFC3D28FCCD9}" destId="{076C2796-499D-4727-A8A8-990A7A47CD6A}" srcOrd="1" destOrd="0" presId="urn:microsoft.com/office/officeart/2005/8/layout/vList4"/>
    <dgm:cxn modelId="{E4ED6CC6-C2D7-4C0C-9578-072D947548D6}" type="presOf" srcId="{3BA8B8CC-1E4F-4D8A-9D98-FB95E43752A3}" destId="{486CED69-00E6-4761-97D9-4706D23233FD}" srcOrd="1" destOrd="0" presId="urn:microsoft.com/office/officeart/2005/8/layout/vList4"/>
    <dgm:cxn modelId="{630EAC67-07B5-4F91-8D64-6BDAF806B0A8}" srcId="{9DF94F1B-D863-43AF-BDCD-FB2EDAEB6895}" destId="{A845BA3B-8CA7-4A8D-A172-D8B5D6D508D9}" srcOrd="3" destOrd="0" parTransId="{40C4C2AC-B714-4D7F-8384-FC76D153CE53}" sibTransId="{D3499CD9-DD56-4A38-BB8C-0AE476A829BC}"/>
    <dgm:cxn modelId="{709AE8C7-5C32-466F-8D1D-949EE84B6BD9}" type="presOf" srcId="{7979ACD2-D18C-4D8A-9000-BFC3D28FCCD9}" destId="{6F20BF16-8497-4385-B1EC-BF5F0B252FE5}" srcOrd="0" destOrd="0" presId="urn:microsoft.com/office/officeart/2005/8/layout/vList4"/>
    <dgm:cxn modelId="{8D40315B-45F5-49AB-A85F-709D8162A072}" type="presOf" srcId="{3BA8B8CC-1E4F-4D8A-9D98-FB95E43752A3}" destId="{FBE9FE91-34F5-4AB7-A979-F80FB746B9E7}" srcOrd="0" destOrd="0" presId="urn:microsoft.com/office/officeart/2005/8/layout/vList4"/>
    <dgm:cxn modelId="{C44D51C8-319A-4E56-9432-45AC7D4D8E0A}" type="presOf" srcId="{9DF94F1B-D863-43AF-BDCD-FB2EDAEB6895}" destId="{4831601C-4327-4FFB-96C1-9875DE89C28F}" srcOrd="0" destOrd="0" presId="urn:microsoft.com/office/officeart/2005/8/layout/vList4"/>
    <dgm:cxn modelId="{255791DF-9470-41EB-880A-33CBF56F5C3F}" type="presOf" srcId="{732632A9-66F8-4087-BEFB-9C4276E3E5A9}" destId="{CAB03E44-FECD-4FDB-8148-1722D634C228}" srcOrd="1" destOrd="0" presId="urn:microsoft.com/office/officeart/2005/8/layout/vList4"/>
    <dgm:cxn modelId="{5A37B780-2A18-4487-A72B-D9D0498668F2}" srcId="{9DF94F1B-D863-43AF-BDCD-FB2EDAEB6895}" destId="{732632A9-66F8-4087-BEFB-9C4276E3E5A9}" srcOrd="1" destOrd="0" parTransId="{36301A1C-B0A0-4AE8-9020-9905900C1A88}" sibTransId="{19A0D635-BEB6-4D55-BA47-899D7CED8088}"/>
    <dgm:cxn modelId="{26960509-6A2F-4FAA-A034-F4E33194752C}" type="presOf" srcId="{732632A9-66F8-4087-BEFB-9C4276E3E5A9}" destId="{BF57C9BB-C291-4CCC-A90C-FB4964BF09AA}" srcOrd="0" destOrd="0" presId="urn:microsoft.com/office/officeart/2005/8/layout/vList4"/>
    <dgm:cxn modelId="{5133D78E-6BA1-4E73-8D44-ACCEAB48209F}" type="presOf" srcId="{A845BA3B-8CA7-4A8D-A172-D8B5D6D508D9}" destId="{1F027885-1B66-4D49-A08F-595090544142}" srcOrd="1" destOrd="0" presId="urn:microsoft.com/office/officeart/2005/8/layout/vList4"/>
    <dgm:cxn modelId="{4FB10283-70F5-46EF-920F-EE0BE91059D3}" type="presParOf" srcId="{4831601C-4327-4FFB-96C1-9875DE89C28F}" destId="{48F8409D-992A-47E4-8F88-4F9C974ABE23}" srcOrd="0" destOrd="0" presId="urn:microsoft.com/office/officeart/2005/8/layout/vList4"/>
    <dgm:cxn modelId="{C2B7F825-97F5-45D3-9D44-17716916809A}" type="presParOf" srcId="{48F8409D-992A-47E4-8F88-4F9C974ABE23}" destId="{6F20BF16-8497-4385-B1EC-BF5F0B252FE5}" srcOrd="0" destOrd="0" presId="urn:microsoft.com/office/officeart/2005/8/layout/vList4"/>
    <dgm:cxn modelId="{A141EF78-A547-44B9-8CD8-0543E66A50DA}" type="presParOf" srcId="{48F8409D-992A-47E4-8F88-4F9C974ABE23}" destId="{14DBA575-72EE-49C1-8F09-ED8305C1CDA5}" srcOrd="1" destOrd="0" presId="urn:microsoft.com/office/officeart/2005/8/layout/vList4"/>
    <dgm:cxn modelId="{259AE54D-AB84-4C9D-BC4A-4565C896FF62}" type="presParOf" srcId="{48F8409D-992A-47E4-8F88-4F9C974ABE23}" destId="{076C2796-499D-4727-A8A8-990A7A47CD6A}" srcOrd="2" destOrd="0" presId="urn:microsoft.com/office/officeart/2005/8/layout/vList4"/>
    <dgm:cxn modelId="{A7ADC4E6-217F-4937-93CF-8B54147540B9}" type="presParOf" srcId="{4831601C-4327-4FFB-96C1-9875DE89C28F}" destId="{B1FDF192-CE2D-40B0-8016-092051DE5DA2}" srcOrd="1" destOrd="0" presId="urn:microsoft.com/office/officeart/2005/8/layout/vList4"/>
    <dgm:cxn modelId="{808C7CA4-2C4A-4E01-B41A-1F26C86E9F3F}" type="presParOf" srcId="{4831601C-4327-4FFB-96C1-9875DE89C28F}" destId="{19B29684-9B95-4014-A98B-834A3CC6D95A}" srcOrd="2" destOrd="0" presId="urn:microsoft.com/office/officeart/2005/8/layout/vList4"/>
    <dgm:cxn modelId="{554D8FAF-5854-4E41-A405-584621FE7737}" type="presParOf" srcId="{19B29684-9B95-4014-A98B-834A3CC6D95A}" destId="{BF57C9BB-C291-4CCC-A90C-FB4964BF09AA}" srcOrd="0" destOrd="0" presId="urn:microsoft.com/office/officeart/2005/8/layout/vList4"/>
    <dgm:cxn modelId="{BEC95617-4342-455E-9D12-C4EEF0640BB3}" type="presParOf" srcId="{19B29684-9B95-4014-A98B-834A3CC6D95A}" destId="{AFD132A2-07B9-4530-A230-B9B6120B80A5}" srcOrd="1" destOrd="0" presId="urn:microsoft.com/office/officeart/2005/8/layout/vList4"/>
    <dgm:cxn modelId="{32723AA6-0B0E-4A8E-94AD-8723BD0BAF40}" type="presParOf" srcId="{19B29684-9B95-4014-A98B-834A3CC6D95A}" destId="{CAB03E44-FECD-4FDB-8148-1722D634C228}" srcOrd="2" destOrd="0" presId="urn:microsoft.com/office/officeart/2005/8/layout/vList4"/>
    <dgm:cxn modelId="{3257087A-698B-43E1-A9ED-63385D6BF64C}" type="presParOf" srcId="{4831601C-4327-4FFB-96C1-9875DE89C28F}" destId="{40B6A477-0E43-4D24-9C50-952754F37878}" srcOrd="3" destOrd="0" presId="urn:microsoft.com/office/officeart/2005/8/layout/vList4"/>
    <dgm:cxn modelId="{1C5461EC-A1E8-4074-A34A-9B744346A18D}" type="presParOf" srcId="{4831601C-4327-4FFB-96C1-9875DE89C28F}" destId="{573FDCB7-D4D7-4C81-B7C0-8B72E06961DE}" srcOrd="4" destOrd="0" presId="urn:microsoft.com/office/officeart/2005/8/layout/vList4"/>
    <dgm:cxn modelId="{D670E4D1-4889-4810-B1DB-C0D231DC9245}" type="presParOf" srcId="{573FDCB7-D4D7-4C81-B7C0-8B72E06961DE}" destId="{5B132B3E-6004-4959-9DC0-AC2AC20F8D59}" srcOrd="0" destOrd="0" presId="urn:microsoft.com/office/officeart/2005/8/layout/vList4"/>
    <dgm:cxn modelId="{C539E884-BFB4-47F3-9504-CE0EAA29C825}" type="presParOf" srcId="{573FDCB7-D4D7-4C81-B7C0-8B72E06961DE}" destId="{F18134E8-979E-4DE6-83C5-1B0400A76507}" srcOrd="1" destOrd="0" presId="urn:microsoft.com/office/officeart/2005/8/layout/vList4"/>
    <dgm:cxn modelId="{4B0EE28D-0A43-43E9-A790-A5A5BF440439}" type="presParOf" srcId="{573FDCB7-D4D7-4C81-B7C0-8B72E06961DE}" destId="{D7E8668C-F136-464E-BEA1-229FCD99AC7A}" srcOrd="2" destOrd="0" presId="urn:microsoft.com/office/officeart/2005/8/layout/vList4"/>
    <dgm:cxn modelId="{F2DC2FD4-9FEE-4CB3-9177-9648FD75B613}" type="presParOf" srcId="{4831601C-4327-4FFB-96C1-9875DE89C28F}" destId="{CD83D5CE-6DBF-4406-9510-7C0F8E6CCA97}" srcOrd="5" destOrd="0" presId="urn:microsoft.com/office/officeart/2005/8/layout/vList4"/>
    <dgm:cxn modelId="{4C17AD29-F338-4F64-B95B-13F39E5B7BC7}" type="presParOf" srcId="{4831601C-4327-4FFB-96C1-9875DE89C28F}" destId="{0C5075D9-980D-41E9-AC66-E556D2FBAB9A}" srcOrd="6" destOrd="0" presId="urn:microsoft.com/office/officeart/2005/8/layout/vList4"/>
    <dgm:cxn modelId="{6EBF2892-BBE3-4F28-A662-94C8ADEFF7F0}" type="presParOf" srcId="{0C5075D9-980D-41E9-AC66-E556D2FBAB9A}" destId="{B990A45C-6373-4282-982E-945BBE452425}" srcOrd="0" destOrd="0" presId="urn:microsoft.com/office/officeart/2005/8/layout/vList4"/>
    <dgm:cxn modelId="{3E27CE81-E902-486F-BE78-D5E5B21CD51F}" type="presParOf" srcId="{0C5075D9-980D-41E9-AC66-E556D2FBAB9A}" destId="{E156284B-C10D-4D03-9ECA-DDE2883C045B}" srcOrd="1" destOrd="0" presId="urn:microsoft.com/office/officeart/2005/8/layout/vList4"/>
    <dgm:cxn modelId="{DB77F087-8E3B-4306-A65D-CEE753F9651F}" type="presParOf" srcId="{0C5075D9-980D-41E9-AC66-E556D2FBAB9A}" destId="{1F027885-1B66-4D49-A08F-595090544142}" srcOrd="2" destOrd="0" presId="urn:microsoft.com/office/officeart/2005/8/layout/vList4"/>
    <dgm:cxn modelId="{9419F5C1-62EC-4A84-8F40-CD8361DB9633}" type="presParOf" srcId="{4831601C-4327-4FFB-96C1-9875DE89C28F}" destId="{16AFB298-71E8-4F4B-95CB-08D34A9FE115}" srcOrd="7" destOrd="0" presId="urn:microsoft.com/office/officeart/2005/8/layout/vList4"/>
    <dgm:cxn modelId="{CFC83FDB-A555-4A35-BFCC-BE60002CF2C1}" type="presParOf" srcId="{4831601C-4327-4FFB-96C1-9875DE89C28F}" destId="{5AA0FA8B-8929-4B50-9204-B9FC5923DF84}" srcOrd="8" destOrd="0" presId="urn:microsoft.com/office/officeart/2005/8/layout/vList4"/>
    <dgm:cxn modelId="{6FF4B7DE-9419-458A-8035-C6C6444D3C07}" type="presParOf" srcId="{5AA0FA8B-8929-4B50-9204-B9FC5923DF84}" destId="{FBE9FE91-34F5-4AB7-A979-F80FB746B9E7}" srcOrd="0" destOrd="0" presId="urn:microsoft.com/office/officeart/2005/8/layout/vList4"/>
    <dgm:cxn modelId="{B571DB1C-07E7-4270-8102-DC64E9632DDC}" type="presParOf" srcId="{5AA0FA8B-8929-4B50-9204-B9FC5923DF84}" destId="{F64CBD65-C649-4676-867F-3A97AAE986A0}" srcOrd="1" destOrd="0" presId="urn:microsoft.com/office/officeart/2005/8/layout/vList4"/>
    <dgm:cxn modelId="{5DFFAA15-12EC-4F24-A626-545105F651FD}" type="presParOf" srcId="{5AA0FA8B-8929-4B50-9204-B9FC5923DF84}" destId="{486CED69-00E6-4761-97D9-4706D23233F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6702A8-EDA3-453D-A42F-3BE48F0CCF0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11D87C4-5C9B-42DB-8F5B-2A6BA3B84168}">
      <dgm:prSet custT="1"/>
      <dgm:spPr/>
      <dgm:t>
        <a:bodyPr/>
        <a:lstStyle/>
        <a:p>
          <a:pPr rtl="0"/>
          <a:r>
            <a:rPr lang="es-CL" sz="1400" b="1" dirty="0" smtClean="0"/>
            <a:t>Subsecretaría de Pesca y Acuicultura (SUBPESCA)</a:t>
          </a:r>
          <a:endParaRPr lang="es-CL" sz="1400" b="1" dirty="0"/>
        </a:p>
      </dgm:t>
    </dgm:pt>
    <dgm:pt modelId="{CB3C2E60-76CE-4643-883F-03C17975B654}" type="parTrans" cxnId="{3E1A55A1-BF6B-4CE2-91AB-AA1832BA66E5}">
      <dgm:prSet/>
      <dgm:spPr/>
      <dgm:t>
        <a:bodyPr/>
        <a:lstStyle/>
        <a:p>
          <a:endParaRPr lang="es-CL"/>
        </a:p>
      </dgm:t>
    </dgm:pt>
    <dgm:pt modelId="{AF31BD8D-A9CE-4D96-B2A4-EF46274CB1AF}" type="sibTrans" cxnId="{3E1A55A1-BF6B-4CE2-91AB-AA1832BA66E5}">
      <dgm:prSet/>
      <dgm:spPr/>
      <dgm:t>
        <a:bodyPr/>
        <a:lstStyle/>
        <a:p>
          <a:endParaRPr lang="es-CL"/>
        </a:p>
      </dgm:t>
    </dgm:pt>
    <dgm:pt modelId="{043E4B16-CCD1-4C34-A0E2-06B00710680F}">
      <dgm:prSet custT="1"/>
      <dgm:spPr/>
      <dgm:t>
        <a:bodyPr/>
        <a:lstStyle/>
        <a:p>
          <a:pPr rtl="0"/>
          <a:r>
            <a:rPr lang="es-CL" sz="1400" b="1" dirty="0" smtClean="0"/>
            <a:t>Instituto de Fomento Pesquero               (IFOP)</a:t>
          </a:r>
          <a:endParaRPr lang="es-CL" sz="1400" b="1" dirty="0"/>
        </a:p>
      </dgm:t>
    </dgm:pt>
    <dgm:pt modelId="{0C2CB0DF-1528-4579-9F71-C2044AEEF327}" type="parTrans" cxnId="{B1F2DF4B-DB0D-42F9-A616-C55CCB722D69}">
      <dgm:prSet/>
      <dgm:spPr/>
      <dgm:t>
        <a:bodyPr/>
        <a:lstStyle/>
        <a:p>
          <a:endParaRPr lang="es-CL"/>
        </a:p>
      </dgm:t>
    </dgm:pt>
    <dgm:pt modelId="{31CAA23D-8FF2-4FF6-A40D-1D19673387F2}" type="sibTrans" cxnId="{B1F2DF4B-DB0D-42F9-A616-C55CCB722D69}">
      <dgm:prSet/>
      <dgm:spPr/>
      <dgm:t>
        <a:bodyPr/>
        <a:lstStyle/>
        <a:p>
          <a:endParaRPr lang="es-CL"/>
        </a:p>
      </dgm:t>
    </dgm:pt>
    <dgm:pt modelId="{FAB0C45C-5649-45A1-A54E-EC9B613A52EE}">
      <dgm:prSet/>
      <dgm:spPr/>
      <dgm:t>
        <a:bodyPr/>
        <a:lstStyle/>
        <a:p>
          <a:pPr rtl="0"/>
          <a:r>
            <a:rPr lang="es-CL" b="1" dirty="0" smtClean="0">
              <a:solidFill>
                <a:schemeClr val="tx1"/>
              </a:solidFill>
            </a:rPr>
            <a:t>Servicio Nacional de Pesca y Acuicultura (SERNAPESCA)</a:t>
          </a:r>
          <a:endParaRPr lang="es-CL" b="1" dirty="0">
            <a:solidFill>
              <a:schemeClr val="tx1"/>
            </a:solidFill>
          </a:endParaRPr>
        </a:p>
      </dgm:t>
    </dgm:pt>
    <dgm:pt modelId="{39F66049-14C4-40FA-A252-779CCF7D2771}" type="parTrans" cxnId="{C6D7C47E-1BAE-41BF-B5DF-136278A40C3E}">
      <dgm:prSet/>
      <dgm:spPr/>
      <dgm:t>
        <a:bodyPr/>
        <a:lstStyle/>
        <a:p>
          <a:endParaRPr lang="es-CL"/>
        </a:p>
      </dgm:t>
    </dgm:pt>
    <dgm:pt modelId="{6FB1858E-0996-4F7B-BDCE-04F294EDAAF7}" type="sibTrans" cxnId="{C6D7C47E-1BAE-41BF-B5DF-136278A40C3E}">
      <dgm:prSet/>
      <dgm:spPr/>
      <dgm:t>
        <a:bodyPr/>
        <a:lstStyle/>
        <a:p>
          <a:endParaRPr lang="es-CL"/>
        </a:p>
      </dgm:t>
    </dgm:pt>
    <dgm:pt modelId="{DF1A0565-88B0-47D3-AA94-57828AF7948F}">
      <dgm:prSet/>
      <dgm:spPr/>
      <dgm:t>
        <a:bodyPr/>
        <a:lstStyle/>
        <a:p>
          <a:pPr rtl="0"/>
          <a:r>
            <a:rPr lang="es-CL" b="1" dirty="0" smtClean="0"/>
            <a:t>Dirección General del Territorio Marítimo y de Marina Mercante (DIRECTEMAR)</a:t>
          </a:r>
          <a:endParaRPr lang="es-CL" b="1" dirty="0"/>
        </a:p>
      </dgm:t>
    </dgm:pt>
    <dgm:pt modelId="{C40A328E-C289-4BD5-A97B-E77F59DE66F3}" type="parTrans" cxnId="{8917BFB6-093A-4494-ACD2-4E1BC5CD0845}">
      <dgm:prSet/>
      <dgm:spPr/>
      <dgm:t>
        <a:bodyPr/>
        <a:lstStyle/>
        <a:p>
          <a:endParaRPr lang="es-CL"/>
        </a:p>
      </dgm:t>
    </dgm:pt>
    <dgm:pt modelId="{B0C3DE8D-8ACB-4E47-8A13-9F60248BDF5E}" type="sibTrans" cxnId="{8917BFB6-093A-4494-ACD2-4E1BC5CD0845}">
      <dgm:prSet/>
      <dgm:spPr/>
      <dgm:t>
        <a:bodyPr/>
        <a:lstStyle/>
        <a:p>
          <a:endParaRPr lang="es-CL"/>
        </a:p>
      </dgm:t>
    </dgm:pt>
    <dgm:pt modelId="{D1418391-03F9-4B7E-8491-23BB0875359B}">
      <dgm:prSet/>
      <dgm:spPr/>
      <dgm:t>
        <a:bodyPr/>
        <a:lstStyle/>
        <a:p>
          <a:pPr rtl="0"/>
          <a:r>
            <a:rPr lang="es-CL" b="1" dirty="0" smtClean="0"/>
            <a:t>Subsecretaría para las Fuerzas Armadas (SSFFAA)</a:t>
          </a:r>
          <a:endParaRPr lang="es-CL" b="1" dirty="0"/>
        </a:p>
      </dgm:t>
    </dgm:pt>
    <dgm:pt modelId="{D9E12E9B-9F98-4494-B58C-F95492197982}" type="parTrans" cxnId="{AA4C2A46-C315-4F25-BB60-98CCC185F872}">
      <dgm:prSet/>
      <dgm:spPr/>
      <dgm:t>
        <a:bodyPr/>
        <a:lstStyle/>
        <a:p>
          <a:endParaRPr lang="es-CL"/>
        </a:p>
      </dgm:t>
    </dgm:pt>
    <dgm:pt modelId="{26402935-A6AD-4C8A-BADE-E2F2B8B19DFB}" type="sibTrans" cxnId="{AA4C2A46-C315-4F25-BB60-98CCC185F872}">
      <dgm:prSet/>
      <dgm:spPr/>
      <dgm:t>
        <a:bodyPr/>
        <a:lstStyle/>
        <a:p>
          <a:endParaRPr lang="es-CL"/>
        </a:p>
      </dgm:t>
    </dgm:pt>
    <dgm:pt modelId="{BD937A83-DF99-4F4F-8C40-5D98292ACDF5}">
      <dgm:prSet custT="1"/>
      <dgm:spPr/>
      <dgm:t>
        <a:bodyPr/>
        <a:lstStyle/>
        <a:p>
          <a:pPr rtl="0"/>
          <a:r>
            <a:rPr lang="es-CL" sz="1400" b="1" dirty="0" smtClean="0"/>
            <a:t>Superintendencia del Medio Ambiente           (SMA)</a:t>
          </a:r>
          <a:endParaRPr lang="es-CL" sz="1400" b="1" dirty="0"/>
        </a:p>
      </dgm:t>
    </dgm:pt>
    <dgm:pt modelId="{CCD6E944-91E6-45DD-AF2F-8BC778E4CFE3}" type="parTrans" cxnId="{B34C0C8E-D937-454B-A857-C9351CF6A763}">
      <dgm:prSet/>
      <dgm:spPr/>
      <dgm:t>
        <a:bodyPr/>
        <a:lstStyle/>
        <a:p>
          <a:endParaRPr lang="es-CL"/>
        </a:p>
      </dgm:t>
    </dgm:pt>
    <dgm:pt modelId="{883C11B3-9CD4-486D-B4A0-30EA983FCCEE}" type="sibTrans" cxnId="{B34C0C8E-D937-454B-A857-C9351CF6A763}">
      <dgm:prSet/>
      <dgm:spPr/>
      <dgm:t>
        <a:bodyPr/>
        <a:lstStyle/>
        <a:p>
          <a:endParaRPr lang="es-CL"/>
        </a:p>
      </dgm:t>
    </dgm:pt>
    <dgm:pt modelId="{6F1F18F9-9A9F-4039-901A-D86D32F9C10B}">
      <dgm:prSet custT="1"/>
      <dgm:spPr/>
      <dgm:t>
        <a:bodyPr/>
        <a:lstStyle/>
        <a:p>
          <a:pPr rtl="0"/>
          <a:r>
            <a:rPr lang="es-CL" sz="1400" b="1" dirty="0" smtClean="0"/>
            <a:t>Ministerio del Medio Ambiente (RRNN-MMA)</a:t>
          </a:r>
          <a:endParaRPr lang="es-CL" sz="1400" b="1" dirty="0"/>
        </a:p>
      </dgm:t>
    </dgm:pt>
    <dgm:pt modelId="{E13E099D-190C-4153-ACEC-8F9E795BB0D3}" type="parTrans" cxnId="{CB8F17C3-13DB-430C-9941-3895BB7E1004}">
      <dgm:prSet/>
      <dgm:spPr/>
      <dgm:t>
        <a:bodyPr/>
        <a:lstStyle/>
        <a:p>
          <a:endParaRPr lang="es-CL"/>
        </a:p>
      </dgm:t>
    </dgm:pt>
    <dgm:pt modelId="{DDC962AC-7B17-4261-BA67-72E98E3CD644}" type="sibTrans" cxnId="{CB8F17C3-13DB-430C-9941-3895BB7E1004}">
      <dgm:prSet/>
      <dgm:spPr/>
      <dgm:t>
        <a:bodyPr/>
        <a:lstStyle/>
        <a:p>
          <a:endParaRPr lang="es-CL"/>
        </a:p>
      </dgm:t>
    </dgm:pt>
    <dgm:pt modelId="{49A82714-CA98-447C-BF83-9E5B748763F4}" type="pres">
      <dgm:prSet presAssocID="{E36702A8-EDA3-453D-A42F-3BE48F0CCF0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69AB942-2374-4658-A664-00354A9498FB}" type="pres">
      <dgm:prSet presAssocID="{911D87C4-5C9B-42DB-8F5B-2A6BA3B84168}" presName="circ1" presStyleLbl="vennNode1" presStyleIdx="0" presStyleCnt="7"/>
      <dgm:spPr/>
    </dgm:pt>
    <dgm:pt modelId="{77E65058-236F-4B77-8CD6-52CAA6ACA1CD}" type="pres">
      <dgm:prSet presAssocID="{911D87C4-5C9B-42DB-8F5B-2A6BA3B8416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65CDF52-863E-4786-AF82-D22F9F720422}" type="pres">
      <dgm:prSet presAssocID="{043E4B16-CCD1-4C34-A0E2-06B00710680F}" presName="circ2" presStyleLbl="vennNode1" presStyleIdx="1" presStyleCnt="7"/>
      <dgm:spPr/>
    </dgm:pt>
    <dgm:pt modelId="{73FE1CD3-F29B-4F95-A7A8-1D7C0FD8162D}" type="pres">
      <dgm:prSet presAssocID="{043E4B16-CCD1-4C34-A0E2-06B00710680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4FAD253-B42A-42FD-8C58-F31B7F79F3E3}" type="pres">
      <dgm:prSet presAssocID="{FAB0C45C-5649-45A1-A54E-EC9B613A52EE}" presName="circ3" presStyleLbl="vennNode1" presStyleIdx="2" presStyleCnt="7"/>
      <dgm:spPr/>
    </dgm:pt>
    <dgm:pt modelId="{BD769586-C845-4E19-8EF3-64F2E33D783E}" type="pres">
      <dgm:prSet presAssocID="{FAB0C45C-5649-45A1-A54E-EC9B613A52E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58BDC5-A758-4E7F-B2FF-FD7AA60E6809}" type="pres">
      <dgm:prSet presAssocID="{DF1A0565-88B0-47D3-AA94-57828AF7948F}" presName="circ4" presStyleLbl="vennNode1" presStyleIdx="3" presStyleCnt="7"/>
      <dgm:spPr/>
    </dgm:pt>
    <dgm:pt modelId="{757F9442-3CFE-49BA-8CAE-DA6BFE9EB40C}" type="pres">
      <dgm:prSet presAssocID="{DF1A0565-88B0-47D3-AA94-57828AF7948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90F6450-D369-4054-B074-0A340FAC53E4}" type="pres">
      <dgm:prSet presAssocID="{D1418391-03F9-4B7E-8491-23BB0875359B}" presName="circ5" presStyleLbl="vennNode1" presStyleIdx="4" presStyleCnt="7"/>
      <dgm:spPr/>
    </dgm:pt>
    <dgm:pt modelId="{4BD357C3-2BDF-46B2-9E4B-83CE41DF5D54}" type="pres">
      <dgm:prSet presAssocID="{D1418391-03F9-4B7E-8491-23BB0875359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F94A82-4205-48B9-9F7D-6BA9628D510D}" type="pres">
      <dgm:prSet presAssocID="{BD937A83-DF99-4F4F-8C40-5D98292ACDF5}" presName="circ6" presStyleLbl="vennNode1" presStyleIdx="5" presStyleCnt="7"/>
      <dgm:spPr/>
    </dgm:pt>
    <dgm:pt modelId="{DA68039D-FACB-4639-9F4A-E4E9F45FAE0D}" type="pres">
      <dgm:prSet presAssocID="{BD937A83-DF99-4F4F-8C40-5D98292ACDF5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6045EE2-FD57-4189-85E2-76582540B01C}" type="pres">
      <dgm:prSet presAssocID="{6F1F18F9-9A9F-4039-901A-D86D32F9C10B}" presName="circ7" presStyleLbl="vennNode1" presStyleIdx="6" presStyleCnt="7"/>
      <dgm:spPr/>
    </dgm:pt>
    <dgm:pt modelId="{CCC8DFC3-4178-490A-A4A0-493D18FF94F7}" type="pres">
      <dgm:prSet presAssocID="{6F1F18F9-9A9F-4039-901A-D86D32F9C10B}" presName="circ7Tx" presStyleLbl="revTx" presStyleIdx="0" presStyleCnt="0" custScaleX="96486" custScaleY="708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B8F17C3-13DB-430C-9941-3895BB7E1004}" srcId="{E36702A8-EDA3-453D-A42F-3BE48F0CCF0A}" destId="{6F1F18F9-9A9F-4039-901A-D86D32F9C10B}" srcOrd="6" destOrd="0" parTransId="{E13E099D-190C-4153-ACEC-8F9E795BB0D3}" sibTransId="{DDC962AC-7B17-4261-BA67-72E98E3CD644}"/>
    <dgm:cxn modelId="{8917BFB6-093A-4494-ACD2-4E1BC5CD0845}" srcId="{E36702A8-EDA3-453D-A42F-3BE48F0CCF0A}" destId="{DF1A0565-88B0-47D3-AA94-57828AF7948F}" srcOrd="3" destOrd="0" parTransId="{C40A328E-C289-4BD5-A97B-E77F59DE66F3}" sibTransId="{B0C3DE8D-8ACB-4E47-8A13-9F60248BDF5E}"/>
    <dgm:cxn modelId="{AA4C2A46-C315-4F25-BB60-98CCC185F872}" srcId="{E36702A8-EDA3-453D-A42F-3BE48F0CCF0A}" destId="{D1418391-03F9-4B7E-8491-23BB0875359B}" srcOrd="4" destOrd="0" parTransId="{D9E12E9B-9F98-4494-B58C-F95492197982}" sibTransId="{26402935-A6AD-4C8A-BADE-E2F2B8B19DFB}"/>
    <dgm:cxn modelId="{9503CD3F-B3E1-4E07-9B30-155CDA9A63B6}" type="presOf" srcId="{BD937A83-DF99-4F4F-8C40-5D98292ACDF5}" destId="{DA68039D-FACB-4639-9F4A-E4E9F45FAE0D}" srcOrd="0" destOrd="0" presId="urn:microsoft.com/office/officeart/2005/8/layout/venn1"/>
    <dgm:cxn modelId="{B34C0C8E-D937-454B-A857-C9351CF6A763}" srcId="{E36702A8-EDA3-453D-A42F-3BE48F0CCF0A}" destId="{BD937A83-DF99-4F4F-8C40-5D98292ACDF5}" srcOrd="5" destOrd="0" parTransId="{CCD6E944-91E6-45DD-AF2F-8BC778E4CFE3}" sibTransId="{883C11B3-9CD4-486D-B4A0-30EA983FCCEE}"/>
    <dgm:cxn modelId="{024D8A07-71A7-4453-A3F4-AD4F1BD9481B}" type="presOf" srcId="{D1418391-03F9-4B7E-8491-23BB0875359B}" destId="{4BD357C3-2BDF-46B2-9E4B-83CE41DF5D54}" srcOrd="0" destOrd="0" presId="urn:microsoft.com/office/officeart/2005/8/layout/venn1"/>
    <dgm:cxn modelId="{205B67A8-D061-46A3-98FF-E76227326929}" type="presOf" srcId="{043E4B16-CCD1-4C34-A0E2-06B00710680F}" destId="{73FE1CD3-F29B-4F95-A7A8-1D7C0FD8162D}" srcOrd="0" destOrd="0" presId="urn:microsoft.com/office/officeart/2005/8/layout/venn1"/>
    <dgm:cxn modelId="{6F327D14-87C2-4ED5-8810-4DAF92262CF8}" type="presOf" srcId="{911D87C4-5C9B-42DB-8F5B-2A6BA3B84168}" destId="{77E65058-236F-4B77-8CD6-52CAA6ACA1CD}" srcOrd="0" destOrd="0" presId="urn:microsoft.com/office/officeart/2005/8/layout/venn1"/>
    <dgm:cxn modelId="{3E1A55A1-BF6B-4CE2-91AB-AA1832BA66E5}" srcId="{E36702A8-EDA3-453D-A42F-3BE48F0CCF0A}" destId="{911D87C4-5C9B-42DB-8F5B-2A6BA3B84168}" srcOrd="0" destOrd="0" parTransId="{CB3C2E60-76CE-4643-883F-03C17975B654}" sibTransId="{AF31BD8D-A9CE-4D96-B2A4-EF46274CB1AF}"/>
    <dgm:cxn modelId="{0EE17CDE-10E4-4CFB-81B9-E0B1BA098AF0}" type="presOf" srcId="{DF1A0565-88B0-47D3-AA94-57828AF7948F}" destId="{757F9442-3CFE-49BA-8CAE-DA6BFE9EB40C}" srcOrd="0" destOrd="0" presId="urn:microsoft.com/office/officeart/2005/8/layout/venn1"/>
    <dgm:cxn modelId="{776C73B4-A1DD-4774-A6D1-DCFFAE862F58}" type="presOf" srcId="{E36702A8-EDA3-453D-A42F-3BE48F0CCF0A}" destId="{49A82714-CA98-447C-BF83-9E5B748763F4}" srcOrd="0" destOrd="0" presId="urn:microsoft.com/office/officeart/2005/8/layout/venn1"/>
    <dgm:cxn modelId="{54AB9164-0D56-43FE-9883-23CBC744CB59}" type="presOf" srcId="{6F1F18F9-9A9F-4039-901A-D86D32F9C10B}" destId="{CCC8DFC3-4178-490A-A4A0-493D18FF94F7}" srcOrd="0" destOrd="0" presId="urn:microsoft.com/office/officeart/2005/8/layout/venn1"/>
    <dgm:cxn modelId="{C4BCA2E8-F376-40BC-85A5-50CE14A49608}" type="presOf" srcId="{FAB0C45C-5649-45A1-A54E-EC9B613A52EE}" destId="{BD769586-C845-4E19-8EF3-64F2E33D783E}" srcOrd="0" destOrd="0" presId="urn:microsoft.com/office/officeart/2005/8/layout/venn1"/>
    <dgm:cxn modelId="{B1F2DF4B-DB0D-42F9-A616-C55CCB722D69}" srcId="{E36702A8-EDA3-453D-A42F-3BE48F0CCF0A}" destId="{043E4B16-CCD1-4C34-A0E2-06B00710680F}" srcOrd="1" destOrd="0" parTransId="{0C2CB0DF-1528-4579-9F71-C2044AEEF327}" sibTransId="{31CAA23D-8FF2-4FF6-A40D-1D19673387F2}"/>
    <dgm:cxn modelId="{C6D7C47E-1BAE-41BF-B5DF-136278A40C3E}" srcId="{E36702A8-EDA3-453D-A42F-3BE48F0CCF0A}" destId="{FAB0C45C-5649-45A1-A54E-EC9B613A52EE}" srcOrd="2" destOrd="0" parTransId="{39F66049-14C4-40FA-A252-779CCF7D2771}" sibTransId="{6FB1858E-0996-4F7B-BDCE-04F294EDAAF7}"/>
    <dgm:cxn modelId="{E06AC383-F995-4425-B1B4-4B7DE47382C6}" type="presParOf" srcId="{49A82714-CA98-447C-BF83-9E5B748763F4}" destId="{269AB942-2374-4658-A664-00354A9498FB}" srcOrd="0" destOrd="0" presId="urn:microsoft.com/office/officeart/2005/8/layout/venn1"/>
    <dgm:cxn modelId="{5542FE81-C220-4377-B35B-8FEC4FF6F6E1}" type="presParOf" srcId="{49A82714-CA98-447C-BF83-9E5B748763F4}" destId="{77E65058-236F-4B77-8CD6-52CAA6ACA1CD}" srcOrd="1" destOrd="0" presId="urn:microsoft.com/office/officeart/2005/8/layout/venn1"/>
    <dgm:cxn modelId="{F39602D9-F933-48C9-AB42-652022878645}" type="presParOf" srcId="{49A82714-CA98-447C-BF83-9E5B748763F4}" destId="{265CDF52-863E-4786-AF82-D22F9F720422}" srcOrd="2" destOrd="0" presId="urn:microsoft.com/office/officeart/2005/8/layout/venn1"/>
    <dgm:cxn modelId="{A121EBDA-B856-41B1-8BDA-5664ABE91C27}" type="presParOf" srcId="{49A82714-CA98-447C-BF83-9E5B748763F4}" destId="{73FE1CD3-F29B-4F95-A7A8-1D7C0FD8162D}" srcOrd="3" destOrd="0" presId="urn:microsoft.com/office/officeart/2005/8/layout/venn1"/>
    <dgm:cxn modelId="{8F75EFDA-95FE-48F8-BEF2-54E54CE7D766}" type="presParOf" srcId="{49A82714-CA98-447C-BF83-9E5B748763F4}" destId="{24FAD253-B42A-42FD-8C58-F31B7F79F3E3}" srcOrd="4" destOrd="0" presId="urn:microsoft.com/office/officeart/2005/8/layout/venn1"/>
    <dgm:cxn modelId="{AD532406-4146-4C34-9D9B-F90033728119}" type="presParOf" srcId="{49A82714-CA98-447C-BF83-9E5B748763F4}" destId="{BD769586-C845-4E19-8EF3-64F2E33D783E}" srcOrd="5" destOrd="0" presId="urn:microsoft.com/office/officeart/2005/8/layout/venn1"/>
    <dgm:cxn modelId="{082E1EB9-C2A7-454B-8A18-EA289B41CF3C}" type="presParOf" srcId="{49A82714-CA98-447C-BF83-9E5B748763F4}" destId="{F458BDC5-A758-4E7F-B2FF-FD7AA60E6809}" srcOrd="6" destOrd="0" presId="urn:microsoft.com/office/officeart/2005/8/layout/venn1"/>
    <dgm:cxn modelId="{3AAAE575-BAD1-4570-BFE6-28393E0FD9F6}" type="presParOf" srcId="{49A82714-CA98-447C-BF83-9E5B748763F4}" destId="{757F9442-3CFE-49BA-8CAE-DA6BFE9EB40C}" srcOrd="7" destOrd="0" presId="urn:microsoft.com/office/officeart/2005/8/layout/venn1"/>
    <dgm:cxn modelId="{6F53652C-D575-4D3E-8792-6E38597C90E3}" type="presParOf" srcId="{49A82714-CA98-447C-BF83-9E5B748763F4}" destId="{390F6450-D369-4054-B074-0A340FAC53E4}" srcOrd="8" destOrd="0" presId="urn:microsoft.com/office/officeart/2005/8/layout/venn1"/>
    <dgm:cxn modelId="{F5EE962E-2F59-4875-986E-315499FA30EA}" type="presParOf" srcId="{49A82714-CA98-447C-BF83-9E5B748763F4}" destId="{4BD357C3-2BDF-46B2-9E4B-83CE41DF5D54}" srcOrd="9" destOrd="0" presId="urn:microsoft.com/office/officeart/2005/8/layout/venn1"/>
    <dgm:cxn modelId="{CC547A17-4D0F-4555-B434-58E174D35DCA}" type="presParOf" srcId="{49A82714-CA98-447C-BF83-9E5B748763F4}" destId="{DBF94A82-4205-48B9-9F7D-6BA9628D510D}" srcOrd="10" destOrd="0" presId="urn:microsoft.com/office/officeart/2005/8/layout/venn1"/>
    <dgm:cxn modelId="{9732B732-B5CB-4855-B3D8-8B04EF0FD1A6}" type="presParOf" srcId="{49A82714-CA98-447C-BF83-9E5B748763F4}" destId="{DA68039D-FACB-4639-9F4A-E4E9F45FAE0D}" srcOrd="11" destOrd="0" presId="urn:microsoft.com/office/officeart/2005/8/layout/venn1"/>
    <dgm:cxn modelId="{278B4770-42A8-456C-8D0F-870E20BC6F19}" type="presParOf" srcId="{49A82714-CA98-447C-BF83-9E5B748763F4}" destId="{86045EE2-FD57-4189-85E2-76582540B01C}" srcOrd="12" destOrd="0" presId="urn:microsoft.com/office/officeart/2005/8/layout/venn1"/>
    <dgm:cxn modelId="{1B2E99EB-D71E-4C45-8554-35C07DC292DF}" type="presParOf" srcId="{49A82714-CA98-447C-BF83-9E5B748763F4}" destId="{CCC8DFC3-4178-490A-A4A0-493D18FF94F7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29957F-A65F-4DA0-AAE3-E75485D2CB70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D6FF5BF-AE68-47FC-954D-BFF5A962CEEB}">
      <dgm:prSet phldrT="[Texto]"/>
      <dgm:spPr/>
      <dgm:t>
        <a:bodyPr/>
        <a:lstStyle/>
        <a:p>
          <a:r>
            <a:rPr lang="es-CL" b="0" dirty="0" smtClean="0"/>
            <a:t>Deficiencias generales identificadas en cuanto a la información costera y marina</a:t>
          </a:r>
          <a:endParaRPr lang="es-CL" b="0" dirty="0"/>
        </a:p>
      </dgm:t>
    </dgm:pt>
    <dgm:pt modelId="{93308E5F-265C-4D8B-A9C6-980943D3B422}" type="parTrans" cxnId="{97EA5CF6-8407-45DA-A10A-727E910AD2EA}">
      <dgm:prSet/>
      <dgm:spPr/>
      <dgm:t>
        <a:bodyPr/>
        <a:lstStyle/>
        <a:p>
          <a:endParaRPr lang="es-CL"/>
        </a:p>
      </dgm:t>
    </dgm:pt>
    <dgm:pt modelId="{1E3F71B7-4CED-4034-86E4-946AA66D2BE5}" type="sibTrans" cxnId="{97EA5CF6-8407-45DA-A10A-727E910AD2EA}">
      <dgm:prSet/>
      <dgm:spPr/>
      <dgm:t>
        <a:bodyPr/>
        <a:lstStyle/>
        <a:p>
          <a:endParaRPr lang="es-CL"/>
        </a:p>
      </dgm:t>
    </dgm:pt>
    <dgm:pt modelId="{5B385CF3-A025-4088-AA36-EAFF90CD857F}">
      <dgm:prSet phldrT="[Texto]" custT="1"/>
      <dgm:spPr/>
      <dgm:t>
        <a:bodyPr/>
        <a:lstStyle/>
        <a:p>
          <a:pPr algn="just"/>
          <a:r>
            <a:rPr lang="es-CL" sz="1500" b="0" dirty="0" smtClean="0"/>
            <a:t>Ausencia de  programas de monitoreo asociados a AMCP que permitan verificar su efectividad como instrumento de manejo o conservación                                 </a:t>
          </a:r>
          <a:endParaRPr lang="es-CL" sz="1500" b="0" dirty="0"/>
        </a:p>
      </dgm:t>
    </dgm:pt>
    <dgm:pt modelId="{EA898333-0ED4-458E-ABE8-9035C71418C4}" type="parTrans" cxnId="{AD725941-E252-4BAC-9E89-7D7AB8A22693}">
      <dgm:prSet/>
      <dgm:spPr/>
      <dgm:t>
        <a:bodyPr/>
        <a:lstStyle/>
        <a:p>
          <a:endParaRPr lang="es-CL"/>
        </a:p>
      </dgm:t>
    </dgm:pt>
    <dgm:pt modelId="{4B306962-116A-4083-A4DF-067C7360FCD9}" type="sibTrans" cxnId="{AD725941-E252-4BAC-9E89-7D7AB8A22693}">
      <dgm:prSet/>
      <dgm:spPr/>
      <dgm:t>
        <a:bodyPr/>
        <a:lstStyle/>
        <a:p>
          <a:endParaRPr lang="es-CL"/>
        </a:p>
      </dgm:t>
    </dgm:pt>
    <dgm:pt modelId="{C0A0E58A-18B7-4410-96B3-72E52679868F}">
      <dgm:prSet custT="1"/>
      <dgm:spPr/>
      <dgm:t>
        <a:bodyPr/>
        <a:lstStyle/>
        <a:p>
          <a:pPr algn="just"/>
          <a:r>
            <a:rPr lang="es-CL" sz="1500" b="0" dirty="0" smtClean="0"/>
            <a:t>En los servicios públicos, la mayor parte de los estudios, programas o monitoreos referidos  a especies están enfocados en la explotación de los recursos hidrobiológicos y no a la biodiversidad ni conservación de los mismos</a:t>
          </a:r>
          <a:endParaRPr lang="es-CL" sz="1500" b="0" dirty="0"/>
        </a:p>
      </dgm:t>
    </dgm:pt>
    <dgm:pt modelId="{4548BA39-CAD8-460F-95E3-2EAED5F073D0}" type="parTrans" cxnId="{49C500A6-D4AF-4F21-B23F-417FFE77396A}">
      <dgm:prSet/>
      <dgm:spPr/>
      <dgm:t>
        <a:bodyPr/>
        <a:lstStyle/>
        <a:p>
          <a:endParaRPr lang="es-CL"/>
        </a:p>
      </dgm:t>
    </dgm:pt>
    <dgm:pt modelId="{2A685BEC-1F94-48F8-8689-AAC4F279DE0C}" type="sibTrans" cxnId="{49C500A6-D4AF-4F21-B23F-417FFE77396A}">
      <dgm:prSet/>
      <dgm:spPr/>
      <dgm:t>
        <a:bodyPr/>
        <a:lstStyle/>
        <a:p>
          <a:endParaRPr lang="es-CL"/>
        </a:p>
      </dgm:t>
    </dgm:pt>
    <dgm:pt modelId="{BBF12676-EBDE-4804-BA50-1E7304492AEC}">
      <dgm:prSet custT="1"/>
      <dgm:spPr/>
      <dgm:t>
        <a:bodyPr/>
        <a:lstStyle/>
        <a:p>
          <a:pPr algn="just"/>
          <a:r>
            <a:rPr lang="es-CL" sz="1400" b="0" smtClean="0"/>
            <a:t>Los datos disponibles para la construcción de indicadores son escasos, presenta sesgos y vacíos (tanto en escala espacial como temporal) que hacen compleja su utilización en el proceso de toma de decisiones. </a:t>
          </a:r>
          <a:endParaRPr lang="es-CL" sz="1400" b="0" dirty="0" smtClean="0"/>
        </a:p>
      </dgm:t>
    </dgm:pt>
    <dgm:pt modelId="{E67947E5-3339-4012-820E-BE2E99620CC8}" type="parTrans" cxnId="{29DD77DA-0DD3-4510-8539-6BB379B1D90D}">
      <dgm:prSet/>
      <dgm:spPr/>
      <dgm:t>
        <a:bodyPr/>
        <a:lstStyle/>
        <a:p>
          <a:endParaRPr lang="es-CL"/>
        </a:p>
      </dgm:t>
    </dgm:pt>
    <dgm:pt modelId="{F394A20A-433B-4885-A337-EE2C7D0935EB}" type="sibTrans" cxnId="{29DD77DA-0DD3-4510-8539-6BB379B1D90D}">
      <dgm:prSet/>
      <dgm:spPr/>
      <dgm:t>
        <a:bodyPr/>
        <a:lstStyle/>
        <a:p>
          <a:endParaRPr lang="es-CL"/>
        </a:p>
      </dgm:t>
    </dgm:pt>
    <dgm:pt modelId="{EF6B89C0-D3D6-4182-B760-51CCF1010B2B}">
      <dgm:prSet custT="1"/>
      <dgm:spPr/>
      <dgm:t>
        <a:bodyPr/>
        <a:lstStyle/>
        <a:p>
          <a:pPr algn="just"/>
          <a:r>
            <a:rPr lang="es-CL" sz="1500" b="0" smtClean="0"/>
            <a:t>Información</a:t>
          </a:r>
          <a:r>
            <a:rPr lang="es-CL" sz="1500" b="0" baseline="0" smtClean="0"/>
            <a:t> no sistematizada (Word, Pdf) originando que no se pueda trabajar a partir de la misma</a:t>
          </a:r>
          <a:endParaRPr lang="es-CL" sz="1500" b="0" dirty="0" smtClean="0"/>
        </a:p>
      </dgm:t>
    </dgm:pt>
    <dgm:pt modelId="{80A8BB49-CC12-46EE-921D-BA176216E856}" type="parTrans" cxnId="{1A67B3AC-62E5-4058-A916-C8D6660942BA}">
      <dgm:prSet/>
      <dgm:spPr/>
      <dgm:t>
        <a:bodyPr/>
        <a:lstStyle/>
        <a:p>
          <a:endParaRPr lang="es-CL"/>
        </a:p>
      </dgm:t>
    </dgm:pt>
    <dgm:pt modelId="{9A687EED-3B6B-4DA8-B7A1-0FE1BDC1C8AC}" type="sibTrans" cxnId="{1A67B3AC-62E5-4058-A916-C8D6660942BA}">
      <dgm:prSet/>
      <dgm:spPr/>
      <dgm:t>
        <a:bodyPr/>
        <a:lstStyle/>
        <a:p>
          <a:endParaRPr lang="es-CL"/>
        </a:p>
      </dgm:t>
    </dgm:pt>
    <dgm:pt modelId="{303A95A9-4159-4D48-BD92-6F80D1382919}">
      <dgm:prSet custT="1"/>
      <dgm:spPr/>
      <dgm:t>
        <a:bodyPr/>
        <a:lstStyle/>
        <a:p>
          <a:pPr algn="ctr"/>
          <a:r>
            <a:rPr lang="es-CL" sz="1500" b="0" dirty="0" smtClean="0"/>
            <a:t>Datos e informaciones no digitalizadas (disponible sólo en papel)</a:t>
          </a:r>
        </a:p>
      </dgm:t>
    </dgm:pt>
    <dgm:pt modelId="{04E06563-A092-4A55-8424-109739BF918A}" type="parTrans" cxnId="{37704DD3-510B-4EF5-B11C-E86C8AA0366F}">
      <dgm:prSet/>
      <dgm:spPr/>
      <dgm:t>
        <a:bodyPr/>
        <a:lstStyle/>
        <a:p>
          <a:endParaRPr lang="es-CL"/>
        </a:p>
      </dgm:t>
    </dgm:pt>
    <dgm:pt modelId="{411D533B-424C-4C4A-9785-851F8B254882}" type="sibTrans" cxnId="{37704DD3-510B-4EF5-B11C-E86C8AA0366F}">
      <dgm:prSet/>
      <dgm:spPr/>
      <dgm:t>
        <a:bodyPr/>
        <a:lstStyle/>
        <a:p>
          <a:endParaRPr lang="es-CL"/>
        </a:p>
      </dgm:t>
    </dgm:pt>
    <dgm:pt modelId="{30E39C7B-D6AD-441D-996D-379D7B74A96F}">
      <dgm:prSet custT="1"/>
      <dgm:spPr/>
      <dgm:t>
        <a:bodyPr/>
        <a:lstStyle/>
        <a:p>
          <a:pPr algn="ctr"/>
          <a:r>
            <a:rPr lang="es-CL" sz="1500" b="0" dirty="0" smtClean="0"/>
            <a:t>Estudios o programas descontinuados (información desactualizada)</a:t>
          </a:r>
        </a:p>
      </dgm:t>
    </dgm:pt>
    <dgm:pt modelId="{BB01E850-3133-43E5-9614-BDEA106B6D49}" type="parTrans" cxnId="{C468DB6B-FD1D-4B7C-81B6-1D9A4D648768}">
      <dgm:prSet/>
      <dgm:spPr/>
      <dgm:t>
        <a:bodyPr/>
        <a:lstStyle/>
        <a:p>
          <a:endParaRPr lang="es-CL"/>
        </a:p>
      </dgm:t>
    </dgm:pt>
    <dgm:pt modelId="{FDFE1BB1-0DDB-4418-9835-3F23D338BEB4}" type="sibTrans" cxnId="{C468DB6B-FD1D-4B7C-81B6-1D9A4D648768}">
      <dgm:prSet/>
      <dgm:spPr/>
      <dgm:t>
        <a:bodyPr/>
        <a:lstStyle/>
        <a:p>
          <a:endParaRPr lang="es-CL"/>
        </a:p>
      </dgm:t>
    </dgm:pt>
    <dgm:pt modelId="{29C90641-6393-47F2-9044-04B089122275}" type="pres">
      <dgm:prSet presAssocID="{6529957F-A65F-4DA0-AAE3-E75485D2CB7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65D24C3-A0A2-4795-B2B7-DB1F863C97EC}" type="pres">
      <dgm:prSet presAssocID="{8D6FF5BF-AE68-47FC-954D-BFF5A962CEEB}" presName="root1" presStyleCnt="0"/>
      <dgm:spPr/>
      <dgm:t>
        <a:bodyPr/>
        <a:lstStyle/>
        <a:p>
          <a:endParaRPr lang="es-CL"/>
        </a:p>
      </dgm:t>
    </dgm:pt>
    <dgm:pt modelId="{94A0E54E-ECC0-4181-88D6-512E3835D702}" type="pres">
      <dgm:prSet presAssocID="{8D6FF5BF-AE68-47FC-954D-BFF5A962CEEB}" presName="LevelOneTextNode" presStyleLbl="node0" presStyleIdx="0" presStyleCnt="1" custScaleX="57588" custScaleY="88166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1113976-78C8-4780-8F6F-367D3F8ABB08}" type="pres">
      <dgm:prSet presAssocID="{8D6FF5BF-AE68-47FC-954D-BFF5A962CEEB}" presName="level2hierChild" presStyleCnt="0"/>
      <dgm:spPr/>
      <dgm:t>
        <a:bodyPr/>
        <a:lstStyle/>
        <a:p>
          <a:endParaRPr lang="es-CL"/>
        </a:p>
      </dgm:t>
    </dgm:pt>
    <dgm:pt modelId="{4FF9DB7C-0388-4373-B45E-F2FD90E67D17}" type="pres">
      <dgm:prSet presAssocID="{4548BA39-CAD8-460F-95E3-2EAED5F073D0}" presName="conn2-1" presStyleLbl="parChTrans1D2" presStyleIdx="0" presStyleCnt="6"/>
      <dgm:spPr/>
      <dgm:t>
        <a:bodyPr/>
        <a:lstStyle/>
        <a:p>
          <a:endParaRPr lang="es-CL"/>
        </a:p>
      </dgm:t>
    </dgm:pt>
    <dgm:pt modelId="{D52E5B0C-5301-46EB-95D9-E3399EB964CC}" type="pres">
      <dgm:prSet presAssocID="{4548BA39-CAD8-460F-95E3-2EAED5F073D0}" presName="connTx" presStyleLbl="parChTrans1D2" presStyleIdx="0" presStyleCnt="6"/>
      <dgm:spPr/>
      <dgm:t>
        <a:bodyPr/>
        <a:lstStyle/>
        <a:p>
          <a:endParaRPr lang="es-CL"/>
        </a:p>
      </dgm:t>
    </dgm:pt>
    <dgm:pt modelId="{7196F1D2-9F80-418C-9BBA-EF801611D7CA}" type="pres">
      <dgm:prSet presAssocID="{C0A0E58A-18B7-4410-96B3-72E52679868F}" presName="root2" presStyleCnt="0"/>
      <dgm:spPr/>
      <dgm:t>
        <a:bodyPr/>
        <a:lstStyle/>
        <a:p>
          <a:endParaRPr lang="es-CL"/>
        </a:p>
      </dgm:t>
    </dgm:pt>
    <dgm:pt modelId="{5A7E81F2-B9A0-4A18-84B6-137B691FFE81}" type="pres">
      <dgm:prSet presAssocID="{C0A0E58A-18B7-4410-96B3-72E52679868F}" presName="LevelTwoTextNode" presStyleLbl="node2" presStyleIdx="0" presStyleCnt="6" custScaleX="205254" custScaleY="62281" custLinFactNeighborX="506" custLinFactNeighborY="-973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B8A314D1-F205-4AFE-8930-0F853DBC3608}" type="pres">
      <dgm:prSet presAssocID="{C0A0E58A-18B7-4410-96B3-72E52679868F}" presName="level3hierChild" presStyleCnt="0"/>
      <dgm:spPr/>
      <dgm:t>
        <a:bodyPr/>
        <a:lstStyle/>
        <a:p>
          <a:endParaRPr lang="es-CL"/>
        </a:p>
      </dgm:t>
    </dgm:pt>
    <dgm:pt modelId="{B1F5DC3F-FE40-43B2-89E3-18667A322C28}" type="pres">
      <dgm:prSet presAssocID="{EA898333-0ED4-458E-ABE8-9035C71418C4}" presName="conn2-1" presStyleLbl="parChTrans1D2" presStyleIdx="1" presStyleCnt="6"/>
      <dgm:spPr/>
      <dgm:t>
        <a:bodyPr/>
        <a:lstStyle/>
        <a:p>
          <a:endParaRPr lang="es-CL"/>
        </a:p>
      </dgm:t>
    </dgm:pt>
    <dgm:pt modelId="{263FCF2C-4311-40AD-B54C-FC1A87DBFC8A}" type="pres">
      <dgm:prSet presAssocID="{EA898333-0ED4-458E-ABE8-9035C71418C4}" presName="connTx" presStyleLbl="parChTrans1D2" presStyleIdx="1" presStyleCnt="6"/>
      <dgm:spPr/>
      <dgm:t>
        <a:bodyPr/>
        <a:lstStyle/>
        <a:p>
          <a:endParaRPr lang="es-CL"/>
        </a:p>
      </dgm:t>
    </dgm:pt>
    <dgm:pt modelId="{05EB0A6E-86AF-47DE-9D95-462FCAF76AEF}" type="pres">
      <dgm:prSet presAssocID="{5B385CF3-A025-4088-AA36-EAFF90CD857F}" presName="root2" presStyleCnt="0"/>
      <dgm:spPr/>
      <dgm:t>
        <a:bodyPr/>
        <a:lstStyle/>
        <a:p>
          <a:endParaRPr lang="es-CL"/>
        </a:p>
      </dgm:t>
    </dgm:pt>
    <dgm:pt modelId="{1F76C7BA-9D72-4285-8E54-2E8A007672AA}" type="pres">
      <dgm:prSet presAssocID="{5B385CF3-A025-4088-AA36-EAFF90CD857F}" presName="LevelTwoTextNode" presStyleLbl="node2" presStyleIdx="1" presStyleCnt="6" custScaleX="204444" custScaleY="50302" custLinFactNeighborX="506" custLinFactNeighborY="-800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1CE7AEFA-8CF3-4A23-AD97-D66E4B4CD7A4}" type="pres">
      <dgm:prSet presAssocID="{5B385CF3-A025-4088-AA36-EAFF90CD857F}" presName="level3hierChild" presStyleCnt="0"/>
      <dgm:spPr/>
      <dgm:t>
        <a:bodyPr/>
        <a:lstStyle/>
        <a:p>
          <a:endParaRPr lang="es-CL"/>
        </a:p>
      </dgm:t>
    </dgm:pt>
    <dgm:pt modelId="{3485AAF1-0183-4B70-A87C-C45BE078EAC3}" type="pres">
      <dgm:prSet presAssocID="{E67947E5-3339-4012-820E-BE2E99620CC8}" presName="conn2-1" presStyleLbl="parChTrans1D2" presStyleIdx="2" presStyleCnt="6"/>
      <dgm:spPr/>
      <dgm:t>
        <a:bodyPr/>
        <a:lstStyle/>
        <a:p>
          <a:endParaRPr lang="es-CL"/>
        </a:p>
      </dgm:t>
    </dgm:pt>
    <dgm:pt modelId="{EAF84E54-944D-459A-AB86-51A21B8AE7B4}" type="pres">
      <dgm:prSet presAssocID="{E67947E5-3339-4012-820E-BE2E99620CC8}" presName="connTx" presStyleLbl="parChTrans1D2" presStyleIdx="2" presStyleCnt="6"/>
      <dgm:spPr/>
      <dgm:t>
        <a:bodyPr/>
        <a:lstStyle/>
        <a:p>
          <a:endParaRPr lang="es-CL"/>
        </a:p>
      </dgm:t>
    </dgm:pt>
    <dgm:pt modelId="{1288B311-F6F6-4A94-AEB6-1AC097A686B7}" type="pres">
      <dgm:prSet presAssocID="{BBF12676-EBDE-4804-BA50-1E7304492AEC}" presName="root2" presStyleCnt="0"/>
      <dgm:spPr/>
      <dgm:t>
        <a:bodyPr/>
        <a:lstStyle/>
        <a:p>
          <a:endParaRPr lang="es-CL"/>
        </a:p>
      </dgm:t>
    </dgm:pt>
    <dgm:pt modelId="{B5F57279-1570-4D32-8CCA-E820F70D4C7F}" type="pres">
      <dgm:prSet presAssocID="{BBF12676-EBDE-4804-BA50-1E7304492AEC}" presName="LevelTwoTextNode" presStyleLbl="node2" presStyleIdx="2" presStyleCnt="6" custScaleX="202546" custScaleY="57879" custLinFactNeighborX="6247" custLinFactNeighborY="1878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2FC59FD8-2DAC-4EFD-8A5B-5814704EDBA4}" type="pres">
      <dgm:prSet presAssocID="{BBF12676-EBDE-4804-BA50-1E7304492AEC}" presName="level3hierChild" presStyleCnt="0"/>
      <dgm:spPr/>
      <dgm:t>
        <a:bodyPr/>
        <a:lstStyle/>
        <a:p>
          <a:endParaRPr lang="es-CL"/>
        </a:p>
      </dgm:t>
    </dgm:pt>
    <dgm:pt modelId="{CA0820D6-B397-45C4-B6EE-0B432EE59992}" type="pres">
      <dgm:prSet presAssocID="{80A8BB49-CC12-46EE-921D-BA176216E856}" presName="conn2-1" presStyleLbl="parChTrans1D2" presStyleIdx="3" presStyleCnt="6"/>
      <dgm:spPr/>
      <dgm:t>
        <a:bodyPr/>
        <a:lstStyle/>
        <a:p>
          <a:endParaRPr lang="es-CL"/>
        </a:p>
      </dgm:t>
    </dgm:pt>
    <dgm:pt modelId="{6DE88028-A0E5-4021-A491-CEE55F0D703F}" type="pres">
      <dgm:prSet presAssocID="{80A8BB49-CC12-46EE-921D-BA176216E856}" presName="connTx" presStyleLbl="parChTrans1D2" presStyleIdx="3" presStyleCnt="6"/>
      <dgm:spPr/>
      <dgm:t>
        <a:bodyPr/>
        <a:lstStyle/>
        <a:p>
          <a:endParaRPr lang="es-CL"/>
        </a:p>
      </dgm:t>
    </dgm:pt>
    <dgm:pt modelId="{9DAF0C72-9CF2-4518-BF37-3D088AF7F396}" type="pres">
      <dgm:prSet presAssocID="{EF6B89C0-D3D6-4182-B760-51CCF1010B2B}" presName="root2" presStyleCnt="0"/>
      <dgm:spPr/>
      <dgm:t>
        <a:bodyPr/>
        <a:lstStyle/>
        <a:p>
          <a:endParaRPr lang="es-CL"/>
        </a:p>
      </dgm:t>
    </dgm:pt>
    <dgm:pt modelId="{A1082467-E1D0-4585-9313-A4149BA01A6D}" type="pres">
      <dgm:prSet presAssocID="{EF6B89C0-D3D6-4182-B760-51CCF1010B2B}" presName="LevelTwoTextNode" presStyleLbl="node2" presStyleIdx="3" presStyleCnt="6" custScaleX="200425" custScaleY="58365" custLinFactNeighborX="4120" custLinFactNeighborY="9958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254BBA47-DCAD-44C3-BFBA-AAC41E0EFCD4}" type="pres">
      <dgm:prSet presAssocID="{EF6B89C0-D3D6-4182-B760-51CCF1010B2B}" presName="level3hierChild" presStyleCnt="0"/>
      <dgm:spPr/>
      <dgm:t>
        <a:bodyPr/>
        <a:lstStyle/>
        <a:p>
          <a:endParaRPr lang="es-CL"/>
        </a:p>
      </dgm:t>
    </dgm:pt>
    <dgm:pt modelId="{12B93F2B-94B0-40D7-8B05-316B707EE431}" type="pres">
      <dgm:prSet presAssocID="{04E06563-A092-4A55-8424-109739BF918A}" presName="conn2-1" presStyleLbl="parChTrans1D2" presStyleIdx="4" presStyleCnt="6"/>
      <dgm:spPr/>
      <dgm:t>
        <a:bodyPr/>
        <a:lstStyle/>
        <a:p>
          <a:endParaRPr lang="es-CL"/>
        </a:p>
      </dgm:t>
    </dgm:pt>
    <dgm:pt modelId="{5A797D29-F287-49FD-BF44-02B6D9A6278F}" type="pres">
      <dgm:prSet presAssocID="{04E06563-A092-4A55-8424-109739BF918A}" presName="connTx" presStyleLbl="parChTrans1D2" presStyleIdx="4" presStyleCnt="6"/>
      <dgm:spPr/>
      <dgm:t>
        <a:bodyPr/>
        <a:lstStyle/>
        <a:p>
          <a:endParaRPr lang="es-CL"/>
        </a:p>
      </dgm:t>
    </dgm:pt>
    <dgm:pt modelId="{78B86C1A-F622-4326-A7B3-682F8AE146EB}" type="pres">
      <dgm:prSet presAssocID="{303A95A9-4159-4D48-BD92-6F80D1382919}" presName="root2" presStyleCnt="0"/>
      <dgm:spPr/>
      <dgm:t>
        <a:bodyPr/>
        <a:lstStyle/>
        <a:p>
          <a:endParaRPr lang="es-CL"/>
        </a:p>
      </dgm:t>
    </dgm:pt>
    <dgm:pt modelId="{4FEFF635-4408-4A8C-9F80-1D5B47E2C16D}" type="pres">
      <dgm:prSet presAssocID="{303A95A9-4159-4D48-BD92-6F80D1382919}" presName="LevelTwoTextNode" presStyleLbl="node2" presStyleIdx="4" presStyleCnt="6" custScaleX="198495" custScaleY="51627" custLinFactNeighborX="4120" custLinFactNeighborY="1613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6D03556C-26C2-4728-AA45-3575402D18D8}" type="pres">
      <dgm:prSet presAssocID="{303A95A9-4159-4D48-BD92-6F80D1382919}" presName="level3hierChild" presStyleCnt="0"/>
      <dgm:spPr/>
      <dgm:t>
        <a:bodyPr/>
        <a:lstStyle/>
        <a:p>
          <a:endParaRPr lang="es-CL"/>
        </a:p>
      </dgm:t>
    </dgm:pt>
    <dgm:pt modelId="{A43429BF-7287-4281-9B81-635830797617}" type="pres">
      <dgm:prSet presAssocID="{BB01E850-3133-43E5-9614-BDEA106B6D49}" presName="conn2-1" presStyleLbl="parChTrans1D2" presStyleIdx="5" presStyleCnt="6"/>
      <dgm:spPr/>
      <dgm:t>
        <a:bodyPr/>
        <a:lstStyle/>
        <a:p>
          <a:endParaRPr lang="es-CL"/>
        </a:p>
      </dgm:t>
    </dgm:pt>
    <dgm:pt modelId="{F6097105-6076-4A19-AC82-DECBAE586686}" type="pres">
      <dgm:prSet presAssocID="{BB01E850-3133-43E5-9614-BDEA106B6D49}" presName="connTx" presStyleLbl="parChTrans1D2" presStyleIdx="5" presStyleCnt="6"/>
      <dgm:spPr/>
      <dgm:t>
        <a:bodyPr/>
        <a:lstStyle/>
        <a:p>
          <a:endParaRPr lang="es-CL"/>
        </a:p>
      </dgm:t>
    </dgm:pt>
    <dgm:pt modelId="{8819C013-E48A-43C1-9858-E053170D16FB}" type="pres">
      <dgm:prSet presAssocID="{30E39C7B-D6AD-441D-996D-379D7B74A96F}" presName="root2" presStyleCnt="0"/>
      <dgm:spPr/>
      <dgm:t>
        <a:bodyPr/>
        <a:lstStyle/>
        <a:p>
          <a:endParaRPr lang="es-CL"/>
        </a:p>
      </dgm:t>
    </dgm:pt>
    <dgm:pt modelId="{30F5F1A9-33AB-4F6E-B5A1-8FB5B4C48492}" type="pres">
      <dgm:prSet presAssocID="{30E39C7B-D6AD-441D-996D-379D7B74A96F}" presName="LevelTwoTextNode" presStyleLbl="node2" presStyleIdx="5" presStyleCnt="6" custScaleX="198890" custScaleY="59168" custLinFactNeighborX="4120" custLinFactNeighborY="1910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4360AA26-46A7-44F7-926C-DC7E1645ADEF}" type="pres">
      <dgm:prSet presAssocID="{30E39C7B-D6AD-441D-996D-379D7B74A96F}" presName="level3hierChild" presStyleCnt="0"/>
      <dgm:spPr/>
      <dgm:t>
        <a:bodyPr/>
        <a:lstStyle/>
        <a:p>
          <a:endParaRPr lang="es-CL"/>
        </a:p>
      </dgm:t>
    </dgm:pt>
  </dgm:ptLst>
  <dgm:cxnLst>
    <dgm:cxn modelId="{C34FD565-6793-403E-9DC3-57D959ED92B3}" type="presOf" srcId="{30E39C7B-D6AD-441D-996D-379D7B74A96F}" destId="{30F5F1A9-33AB-4F6E-B5A1-8FB5B4C48492}" srcOrd="0" destOrd="0" presId="urn:microsoft.com/office/officeart/2005/8/layout/hierarchy2"/>
    <dgm:cxn modelId="{1969A5EB-7320-4CE5-9B12-4304B7CC3D60}" type="presOf" srcId="{E67947E5-3339-4012-820E-BE2E99620CC8}" destId="{EAF84E54-944D-459A-AB86-51A21B8AE7B4}" srcOrd="1" destOrd="0" presId="urn:microsoft.com/office/officeart/2005/8/layout/hierarchy2"/>
    <dgm:cxn modelId="{E4C95730-DB06-476A-8298-50449A88ADDD}" type="presOf" srcId="{6529957F-A65F-4DA0-AAE3-E75485D2CB70}" destId="{29C90641-6393-47F2-9044-04B089122275}" srcOrd="0" destOrd="0" presId="urn:microsoft.com/office/officeart/2005/8/layout/hierarchy2"/>
    <dgm:cxn modelId="{6417204D-420D-4BA9-9523-43608AFAC5BD}" type="presOf" srcId="{E67947E5-3339-4012-820E-BE2E99620CC8}" destId="{3485AAF1-0183-4B70-A87C-C45BE078EAC3}" srcOrd="0" destOrd="0" presId="urn:microsoft.com/office/officeart/2005/8/layout/hierarchy2"/>
    <dgm:cxn modelId="{4C72595F-0BE5-465B-9201-1B58A82E99B8}" type="presOf" srcId="{04E06563-A092-4A55-8424-109739BF918A}" destId="{12B93F2B-94B0-40D7-8B05-316B707EE431}" srcOrd="0" destOrd="0" presId="urn:microsoft.com/office/officeart/2005/8/layout/hierarchy2"/>
    <dgm:cxn modelId="{33D6EE5D-C8D1-457A-9152-F60A70443E02}" type="presOf" srcId="{04E06563-A092-4A55-8424-109739BF918A}" destId="{5A797D29-F287-49FD-BF44-02B6D9A6278F}" srcOrd="1" destOrd="0" presId="urn:microsoft.com/office/officeart/2005/8/layout/hierarchy2"/>
    <dgm:cxn modelId="{9CE5FA76-FF72-4C79-BF62-FA971872E3D9}" type="presOf" srcId="{303A95A9-4159-4D48-BD92-6F80D1382919}" destId="{4FEFF635-4408-4A8C-9F80-1D5B47E2C16D}" srcOrd="0" destOrd="0" presId="urn:microsoft.com/office/officeart/2005/8/layout/hierarchy2"/>
    <dgm:cxn modelId="{37704DD3-510B-4EF5-B11C-E86C8AA0366F}" srcId="{8D6FF5BF-AE68-47FC-954D-BFF5A962CEEB}" destId="{303A95A9-4159-4D48-BD92-6F80D1382919}" srcOrd="4" destOrd="0" parTransId="{04E06563-A092-4A55-8424-109739BF918A}" sibTransId="{411D533B-424C-4C4A-9785-851F8B254882}"/>
    <dgm:cxn modelId="{F276037F-1E4C-47EB-BE73-9D68C6F56826}" type="presOf" srcId="{80A8BB49-CC12-46EE-921D-BA176216E856}" destId="{6DE88028-A0E5-4021-A491-CEE55F0D703F}" srcOrd="1" destOrd="0" presId="urn:microsoft.com/office/officeart/2005/8/layout/hierarchy2"/>
    <dgm:cxn modelId="{49C500A6-D4AF-4F21-B23F-417FFE77396A}" srcId="{8D6FF5BF-AE68-47FC-954D-BFF5A962CEEB}" destId="{C0A0E58A-18B7-4410-96B3-72E52679868F}" srcOrd="0" destOrd="0" parTransId="{4548BA39-CAD8-460F-95E3-2EAED5F073D0}" sibTransId="{2A685BEC-1F94-48F8-8689-AAC4F279DE0C}"/>
    <dgm:cxn modelId="{E812DCC5-8D2C-4EF0-9D5E-473D23048E2B}" type="presOf" srcId="{BB01E850-3133-43E5-9614-BDEA106B6D49}" destId="{A43429BF-7287-4281-9B81-635830797617}" srcOrd="0" destOrd="0" presId="urn:microsoft.com/office/officeart/2005/8/layout/hierarchy2"/>
    <dgm:cxn modelId="{9F43932C-AF11-49EE-A3E6-F3B1C509B005}" type="presOf" srcId="{8D6FF5BF-AE68-47FC-954D-BFF5A962CEEB}" destId="{94A0E54E-ECC0-4181-88D6-512E3835D702}" srcOrd="0" destOrd="0" presId="urn:microsoft.com/office/officeart/2005/8/layout/hierarchy2"/>
    <dgm:cxn modelId="{97EA5CF6-8407-45DA-A10A-727E910AD2EA}" srcId="{6529957F-A65F-4DA0-AAE3-E75485D2CB70}" destId="{8D6FF5BF-AE68-47FC-954D-BFF5A962CEEB}" srcOrd="0" destOrd="0" parTransId="{93308E5F-265C-4D8B-A9C6-980943D3B422}" sibTransId="{1E3F71B7-4CED-4034-86E4-946AA66D2BE5}"/>
    <dgm:cxn modelId="{1A67B3AC-62E5-4058-A916-C8D6660942BA}" srcId="{8D6FF5BF-AE68-47FC-954D-BFF5A962CEEB}" destId="{EF6B89C0-D3D6-4182-B760-51CCF1010B2B}" srcOrd="3" destOrd="0" parTransId="{80A8BB49-CC12-46EE-921D-BA176216E856}" sibTransId="{9A687EED-3B6B-4DA8-B7A1-0FE1BDC1C8AC}"/>
    <dgm:cxn modelId="{9FD75A8C-BA80-404E-AC57-22ED52A82A11}" type="presOf" srcId="{EA898333-0ED4-458E-ABE8-9035C71418C4}" destId="{B1F5DC3F-FE40-43B2-89E3-18667A322C28}" srcOrd="0" destOrd="0" presId="urn:microsoft.com/office/officeart/2005/8/layout/hierarchy2"/>
    <dgm:cxn modelId="{B230BBC7-A8C7-4980-8231-A2C5086E6D4C}" type="presOf" srcId="{EA898333-0ED4-458E-ABE8-9035C71418C4}" destId="{263FCF2C-4311-40AD-B54C-FC1A87DBFC8A}" srcOrd="1" destOrd="0" presId="urn:microsoft.com/office/officeart/2005/8/layout/hierarchy2"/>
    <dgm:cxn modelId="{71EF3A46-9185-47B1-87B7-D3C2BEC56318}" type="presOf" srcId="{EF6B89C0-D3D6-4182-B760-51CCF1010B2B}" destId="{A1082467-E1D0-4585-9313-A4149BA01A6D}" srcOrd="0" destOrd="0" presId="urn:microsoft.com/office/officeart/2005/8/layout/hierarchy2"/>
    <dgm:cxn modelId="{A5ACA498-226C-4228-85D8-30ED65F0CB15}" type="presOf" srcId="{5B385CF3-A025-4088-AA36-EAFF90CD857F}" destId="{1F76C7BA-9D72-4285-8E54-2E8A007672AA}" srcOrd="0" destOrd="0" presId="urn:microsoft.com/office/officeart/2005/8/layout/hierarchy2"/>
    <dgm:cxn modelId="{5F3C72A9-229D-467D-93DA-FC0C21315027}" type="presOf" srcId="{C0A0E58A-18B7-4410-96B3-72E52679868F}" destId="{5A7E81F2-B9A0-4A18-84B6-137B691FFE81}" srcOrd="0" destOrd="0" presId="urn:microsoft.com/office/officeart/2005/8/layout/hierarchy2"/>
    <dgm:cxn modelId="{012EB8F2-E27B-4F04-89F8-543E5A8663FA}" type="presOf" srcId="{4548BA39-CAD8-460F-95E3-2EAED5F073D0}" destId="{4FF9DB7C-0388-4373-B45E-F2FD90E67D17}" srcOrd="0" destOrd="0" presId="urn:microsoft.com/office/officeart/2005/8/layout/hierarchy2"/>
    <dgm:cxn modelId="{C468DB6B-FD1D-4B7C-81B6-1D9A4D648768}" srcId="{8D6FF5BF-AE68-47FC-954D-BFF5A962CEEB}" destId="{30E39C7B-D6AD-441D-996D-379D7B74A96F}" srcOrd="5" destOrd="0" parTransId="{BB01E850-3133-43E5-9614-BDEA106B6D49}" sibTransId="{FDFE1BB1-0DDB-4418-9835-3F23D338BEB4}"/>
    <dgm:cxn modelId="{7C6E918C-32F3-4682-923E-9359CA552511}" type="presOf" srcId="{4548BA39-CAD8-460F-95E3-2EAED5F073D0}" destId="{D52E5B0C-5301-46EB-95D9-E3399EB964CC}" srcOrd="1" destOrd="0" presId="urn:microsoft.com/office/officeart/2005/8/layout/hierarchy2"/>
    <dgm:cxn modelId="{FAFE93D0-FB05-41AD-BF1B-F5C93BD6325F}" type="presOf" srcId="{BB01E850-3133-43E5-9614-BDEA106B6D49}" destId="{F6097105-6076-4A19-AC82-DECBAE586686}" srcOrd="1" destOrd="0" presId="urn:microsoft.com/office/officeart/2005/8/layout/hierarchy2"/>
    <dgm:cxn modelId="{AD725941-E252-4BAC-9E89-7D7AB8A22693}" srcId="{8D6FF5BF-AE68-47FC-954D-BFF5A962CEEB}" destId="{5B385CF3-A025-4088-AA36-EAFF90CD857F}" srcOrd="1" destOrd="0" parTransId="{EA898333-0ED4-458E-ABE8-9035C71418C4}" sibTransId="{4B306962-116A-4083-A4DF-067C7360FCD9}"/>
    <dgm:cxn modelId="{F5F8ADFE-6F90-465D-A424-6F365480BB78}" type="presOf" srcId="{BBF12676-EBDE-4804-BA50-1E7304492AEC}" destId="{B5F57279-1570-4D32-8CCA-E820F70D4C7F}" srcOrd="0" destOrd="0" presId="urn:microsoft.com/office/officeart/2005/8/layout/hierarchy2"/>
    <dgm:cxn modelId="{04A0594A-33B0-425C-A9FE-03D5264C0161}" type="presOf" srcId="{80A8BB49-CC12-46EE-921D-BA176216E856}" destId="{CA0820D6-B397-45C4-B6EE-0B432EE59992}" srcOrd="0" destOrd="0" presId="urn:microsoft.com/office/officeart/2005/8/layout/hierarchy2"/>
    <dgm:cxn modelId="{29DD77DA-0DD3-4510-8539-6BB379B1D90D}" srcId="{8D6FF5BF-AE68-47FC-954D-BFF5A962CEEB}" destId="{BBF12676-EBDE-4804-BA50-1E7304492AEC}" srcOrd="2" destOrd="0" parTransId="{E67947E5-3339-4012-820E-BE2E99620CC8}" sibTransId="{F394A20A-433B-4885-A337-EE2C7D0935EB}"/>
    <dgm:cxn modelId="{901316A7-7BEA-42C1-AE57-2C66E021AEC1}" type="presParOf" srcId="{29C90641-6393-47F2-9044-04B089122275}" destId="{465D24C3-A0A2-4795-B2B7-DB1F863C97EC}" srcOrd="0" destOrd="0" presId="urn:microsoft.com/office/officeart/2005/8/layout/hierarchy2"/>
    <dgm:cxn modelId="{FDEF00AE-7734-40F1-A039-387E915AF161}" type="presParOf" srcId="{465D24C3-A0A2-4795-B2B7-DB1F863C97EC}" destId="{94A0E54E-ECC0-4181-88D6-512E3835D702}" srcOrd="0" destOrd="0" presId="urn:microsoft.com/office/officeart/2005/8/layout/hierarchy2"/>
    <dgm:cxn modelId="{C2B4CEBB-2B3B-40D6-BA39-10068D2142E6}" type="presParOf" srcId="{465D24C3-A0A2-4795-B2B7-DB1F863C97EC}" destId="{51113976-78C8-4780-8F6F-367D3F8ABB08}" srcOrd="1" destOrd="0" presId="urn:microsoft.com/office/officeart/2005/8/layout/hierarchy2"/>
    <dgm:cxn modelId="{AF52972B-9394-4B08-912D-1A45CEA608DB}" type="presParOf" srcId="{51113976-78C8-4780-8F6F-367D3F8ABB08}" destId="{4FF9DB7C-0388-4373-B45E-F2FD90E67D17}" srcOrd="0" destOrd="0" presId="urn:microsoft.com/office/officeart/2005/8/layout/hierarchy2"/>
    <dgm:cxn modelId="{BEBA61CA-4368-4C21-BD76-1DC128DBEB77}" type="presParOf" srcId="{4FF9DB7C-0388-4373-B45E-F2FD90E67D17}" destId="{D52E5B0C-5301-46EB-95D9-E3399EB964CC}" srcOrd="0" destOrd="0" presId="urn:microsoft.com/office/officeart/2005/8/layout/hierarchy2"/>
    <dgm:cxn modelId="{4459C810-92F9-445E-9ACC-34EC051FD97C}" type="presParOf" srcId="{51113976-78C8-4780-8F6F-367D3F8ABB08}" destId="{7196F1D2-9F80-418C-9BBA-EF801611D7CA}" srcOrd="1" destOrd="0" presId="urn:microsoft.com/office/officeart/2005/8/layout/hierarchy2"/>
    <dgm:cxn modelId="{1922EBEE-751A-4E13-9A8F-A891AA3D4C0B}" type="presParOf" srcId="{7196F1D2-9F80-418C-9BBA-EF801611D7CA}" destId="{5A7E81F2-B9A0-4A18-84B6-137B691FFE81}" srcOrd="0" destOrd="0" presId="urn:microsoft.com/office/officeart/2005/8/layout/hierarchy2"/>
    <dgm:cxn modelId="{34B93820-DEE5-46C8-8D61-1CDA1AAF90CE}" type="presParOf" srcId="{7196F1D2-9F80-418C-9BBA-EF801611D7CA}" destId="{B8A314D1-F205-4AFE-8930-0F853DBC3608}" srcOrd="1" destOrd="0" presId="urn:microsoft.com/office/officeart/2005/8/layout/hierarchy2"/>
    <dgm:cxn modelId="{A16608B8-DD05-48CF-82E3-3790291AEB35}" type="presParOf" srcId="{51113976-78C8-4780-8F6F-367D3F8ABB08}" destId="{B1F5DC3F-FE40-43B2-89E3-18667A322C28}" srcOrd="2" destOrd="0" presId="urn:microsoft.com/office/officeart/2005/8/layout/hierarchy2"/>
    <dgm:cxn modelId="{DF7C22AB-E3F6-44E5-9709-A4047F7CC951}" type="presParOf" srcId="{B1F5DC3F-FE40-43B2-89E3-18667A322C28}" destId="{263FCF2C-4311-40AD-B54C-FC1A87DBFC8A}" srcOrd="0" destOrd="0" presId="urn:microsoft.com/office/officeart/2005/8/layout/hierarchy2"/>
    <dgm:cxn modelId="{4AD671F8-4661-4A64-AD88-3C5A328F79B7}" type="presParOf" srcId="{51113976-78C8-4780-8F6F-367D3F8ABB08}" destId="{05EB0A6E-86AF-47DE-9D95-462FCAF76AEF}" srcOrd="3" destOrd="0" presId="urn:microsoft.com/office/officeart/2005/8/layout/hierarchy2"/>
    <dgm:cxn modelId="{7B0869C3-2FAF-4C37-B7CB-3AABA6B868FE}" type="presParOf" srcId="{05EB0A6E-86AF-47DE-9D95-462FCAF76AEF}" destId="{1F76C7BA-9D72-4285-8E54-2E8A007672AA}" srcOrd="0" destOrd="0" presId="urn:microsoft.com/office/officeart/2005/8/layout/hierarchy2"/>
    <dgm:cxn modelId="{7661D30A-2072-4A68-91D7-1690684EAAA0}" type="presParOf" srcId="{05EB0A6E-86AF-47DE-9D95-462FCAF76AEF}" destId="{1CE7AEFA-8CF3-4A23-AD97-D66E4B4CD7A4}" srcOrd="1" destOrd="0" presId="urn:microsoft.com/office/officeart/2005/8/layout/hierarchy2"/>
    <dgm:cxn modelId="{E16CAD61-C516-40D0-980C-DCFABBF0ABA9}" type="presParOf" srcId="{51113976-78C8-4780-8F6F-367D3F8ABB08}" destId="{3485AAF1-0183-4B70-A87C-C45BE078EAC3}" srcOrd="4" destOrd="0" presId="urn:microsoft.com/office/officeart/2005/8/layout/hierarchy2"/>
    <dgm:cxn modelId="{03E5456F-3E69-4EFB-BAD3-4820BD44CE76}" type="presParOf" srcId="{3485AAF1-0183-4B70-A87C-C45BE078EAC3}" destId="{EAF84E54-944D-459A-AB86-51A21B8AE7B4}" srcOrd="0" destOrd="0" presId="urn:microsoft.com/office/officeart/2005/8/layout/hierarchy2"/>
    <dgm:cxn modelId="{DC0EC59A-3AF8-4BE0-845C-F4416CD9BA70}" type="presParOf" srcId="{51113976-78C8-4780-8F6F-367D3F8ABB08}" destId="{1288B311-F6F6-4A94-AEB6-1AC097A686B7}" srcOrd="5" destOrd="0" presId="urn:microsoft.com/office/officeart/2005/8/layout/hierarchy2"/>
    <dgm:cxn modelId="{971119D9-6E36-4D84-8A17-B6C76FC2F3D9}" type="presParOf" srcId="{1288B311-F6F6-4A94-AEB6-1AC097A686B7}" destId="{B5F57279-1570-4D32-8CCA-E820F70D4C7F}" srcOrd="0" destOrd="0" presId="urn:microsoft.com/office/officeart/2005/8/layout/hierarchy2"/>
    <dgm:cxn modelId="{59B22D46-398A-4A78-8F0B-0D11E799BBAA}" type="presParOf" srcId="{1288B311-F6F6-4A94-AEB6-1AC097A686B7}" destId="{2FC59FD8-2DAC-4EFD-8A5B-5814704EDBA4}" srcOrd="1" destOrd="0" presId="urn:microsoft.com/office/officeart/2005/8/layout/hierarchy2"/>
    <dgm:cxn modelId="{88B6C11D-5A45-4DD1-90A4-772C75504DD7}" type="presParOf" srcId="{51113976-78C8-4780-8F6F-367D3F8ABB08}" destId="{CA0820D6-B397-45C4-B6EE-0B432EE59992}" srcOrd="6" destOrd="0" presId="urn:microsoft.com/office/officeart/2005/8/layout/hierarchy2"/>
    <dgm:cxn modelId="{14DE9CC9-820C-4138-A686-79C243C72DFF}" type="presParOf" srcId="{CA0820D6-B397-45C4-B6EE-0B432EE59992}" destId="{6DE88028-A0E5-4021-A491-CEE55F0D703F}" srcOrd="0" destOrd="0" presId="urn:microsoft.com/office/officeart/2005/8/layout/hierarchy2"/>
    <dgm:cxn modelId="{FC56EDF9-9A9B-4563-9D50-246A1D69C9F3}" type="presParOf" srcId="{51113976-78C8-4780-8F6F-367D3F8ABB08}" destId="{9DAF0C72-9CF2-4518-BF37-3D088AF7F396}" srcOrd="7" destOrd="0" presId="urn:microsoft.com/office/officeart/2005/8/layout/hierarchy2"/>
    <dgm:cxn modelId="{3B3CD47C-F102-454D-9733-A1C94DAA1F4A}" type="presParOf" srcId="{9DAF0C72-9CF2-4518-BF37-3D088AF7F396}" destId="{A1082467-E1D0-4585-9313-A4149BA01A6D}" srcOrd="0" destOrd="0" presId="urn:microsoft.com/office/officeart/2005/8/layout/hierarchy2"/>
    <dgm:cxn modelId="{7666DCE7-E12F-4BB0-805A-CF76C38EEA2B}" type="presParOf" srcId="{9DAF0C72-9CF2-4518-BF37-3D088AF7F396}" destId="{254BBA47-DCAD-44C3-BFBA-AAC41E0EFCD4}" srcOrd="1" destOrd="0" presId="urn:microsoft.com/office/officeart/2005/8/layout/hierarchy2"/>
    <dgm:cxn modelId="{F54E1FF9-C97E-45D7-BDA5-A83DFA570C36}" type="presParOf" srcId="{51113976-78C8-4780-8F6F-367D3F8ABB08}" destId="{12B93F2B-94B0-40D7-8B05-316B707EE431}" srcOrd="8" destOrd="0" presId="urn:microsoft.com/office/officeart/2005/8/layout/hierarchy2"/>
    <dgm:cxn modelId="{26C17DEB-6838-49FB-9C82-DA2BE445F846}" type="presParOf" srcId="{12B93F2B-94B0-40D7-8B05-316B707EE431}" destId="{5A797D29-F287-49FD-BF44-02B6D9A6278F}" srcOrd="0" destOrd="0" presId="urn:microsoft.com/office/officeart/2005/8/layout/hierarchy2"/>
    <dgm:cxn modelId="{582EEFAD-6B58-43CF-A759-09F5D515E74C}" type="presParOf" srcId="{51113976-78C8-4780-8F6F-367D3F8ABB08}" destId="{78B86C1A-F622-4326-A7B3-682F8AE146EB}" srcOrd="9" destOrd="0" presId="urn:microsoft.com/office/officeart/2005/8/layout/hierarchy2"/>
    <dgm:cxn modelId="{A2E6F56E-F984-478D-A30E-D713C372B3F7}" type="presParOf" srcId="{78B86C1A-F622-4326-A7B3-682F8AE146EB}" destId="{4FEFF635-4408-4A8C-9F80-1D5B47E2C16D}" srcOrd="0" destOrd="0" presId="urn:microsoft.com/office/officeart/2005/8/layout/hierarchy2"/>
    <dgm:cxn modelId="{37DC0818-5A88-47DC-8E81-E29B512F77C9}" type="presParOf" srcId="{78B86C1A-F622-4326-A7B3-682F8AE146EB}" destId="{6D03556C-26C2-4728-AA45-3575402D18D8}" srcOrd="1" destOrd="0" presId="urn:microsoft.com/office/officeart/2005/8/layout/hierarchy2"/>
    <dgm:cxn modelId="{32510C02-6FDE-459E-9F45-623A3E7CA708}" type="presParOf" srcId="{51113976-78C8-4780-8F6F-367D3F8ABB08}" destId="{A43429BF-7287-4281-9B81-635830797617}" srcOrd="10" destOrd="0" presId="urn:microsoft.com/office/officeart/2005/8/layout/hierarchy2"/>
    <dgm:cxn modelId="{06AA6796-767A-4E3E-96EE-7685CC6CA1A9}" type="presParOf" srcId="{A43429BF-7287-4281-9B81-635830797617}" destId="{F6097105-6076-4A19-AC82-DECBAE586686}" srcOrd="0" destOrd="0" presId="urn:microsoft.com/office/officeart/2005/8/layout/hierarchy2"/>
    <dgm:cxn modelId="{95F325FB-B619-45E9-992B-CC541EC3AD48}" type="presParOf" srcId="{51113976-78C8-4780-8F6F-367D3F8ABB08}" destId="{8819C013-E48A-43C1-9858-E053170D16FB}" srcOrd="11" destOrd="0" presId="urn:microsoft.com/office/officeart/2005/8/layout/hierarchy2"/>
    <dgm:cxn modelId="{40E31583-1A3D-4042-8CE8-85FD9D43E16E}" type="presParOf" srcId="{8819C013-E48A-43C1-9858-E053170D16FB}" destId="{30F5F1A9-33AB-4F6E-B5A1-8FB5B4C48492}" srcOrd="0" destOrd="0" presId="urn:microsoft.com/office/officeart/2005/8/layout/hierarchy2"/>
    <dgm:cxn modelId="{591BB37F-2B4C-44B6-A1EF-884F7D5330D8}" type="presParOf" srcId="{8819C013-E48A-43C1-9858-E053170D16FB}" destId="{4360AA26-46A7-44F7-926C-DC7E1645ADE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672D0D-5493-4A32-B836-90B9F0C6E184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FE19D6B-3FB4-4225-9F46-36B968CF5076}">
      <dgm:prSet custT="1"/>
      <dgm:spPr/>
      <dgm:t>
        <a:bodyPr/>
        <a:lstStyle/>
        <a:p>
          <a:pPr algn="just" rtl="0"/>
          <a:r>
            <a:rPr lang="es-CL" sz="1500" dirty="0" smtClean="0"/>
            <a:t>Ampliar los convenios de cooperación entre las instituciones estatales para el traspaso de datos</a:t>
          </a:r>
          <a:endParaRPr lang="es-CL" sz="1500" dirty="0"/>
        </a:p>
      </dgm:t>
    </dgm:pt>
    <dgm:pt modelId="{4A941D6D-5299-42D2-89DB-0235E27831AD}" type="parTrans" cxnId="{25DF35D1-C035-40B3-941D-562AD30AF11C}">
      <dgm:prSet/>
      <dgm:spPr/>
      <dgm:t>
        <a:bodyPr/>
        <a:lstStyle/>
        <a:p>
          <a:endParaRPr lang="es-CL"/>
        </a:p>
      </dgm:t>
    </dgm:pt>
    <dgm:pt modelId="{A747F569-7D15-4256-9CFA-7385C6566E6B}" type="sibTrans" cxnId="{25DF35D1-C035-40B3-941D-562AD30AF11C}">
      <dgm:prSet/>
      <dgm:spPr/>
      <dgm:t>
        <a:bodyPr/>
        <a:lstStyle/>
        <a:p>
          <a:endParaRPr lang="es-CL"/>
        </a:p>
      </dgm:t>
    </dgm:pt>
    <dgm:pt modelId="{615547DA-78B0-4F9D-BF4C-255027B9EF37}">
      <dgm:prSet custT="1"/>
      <dgm:spPr/>
      <dgm:t>
        <a:bodyPr/>
        <a:lstStyle/>
        <a:p>
          <a:pPr algn="just" rtl="0"/>
          <a:r>
            <a:rPr lang="es-CL" sz="1400" dirty="0" smtClean="0"/>
            <a:t>Visibilizar los datos e información cotero-marina a través del Sistema Nacional de Información Ambiental (SINIA)</a:t>
          </a:r>
          <a:endParaRPr lang="es-CL" sz="1400" dirty="0"/>
        </a:p>
      </dgm:t>
    </dgm:pt>
    <dgm:pt modelId="{A25CEBE7-6B40-468C-84EF-9FD6EC0B5623}" type="parTrans" cxnId="{59238BAE-6788-45B3-A778-E39FA6C915B5}">
      <dgm:prSet/>
      <dgm:spPr/>
      <dgm:t>
        <a:bodyPr/>
        <a:lstStyle/>
        <a:p>
          <a:endParaRPr lang="es-CL"/>
        </a:p>
      </dgm:t>
    </dgm:pt>
    <dgm:pt modelId="{026D6696-0BA2-4FD1-ABE7-6883C32040D7}" type="sibTrans" cxnId="{59238BAE-6788-45B3-A778-E39FA6C915B5}">
      <dgm:prSet/>
      <dgm:spPr/>
      <dgm:t>
        <a:bodyPr/>
        <a:lstStyle/>
        <a:p>
          <a:endParaRPr lang="es-CL"/>
        </a:p>
      </dgm:t>
    </dgm:pt>
    <dgm:pt modelId="{482E2F99-7E03-4DA7-815D-620ECFFAD99C}">
      <dgm:prSet custT="1"/>
      <dgm:spPr/>
      <dgm:t>
        <a:bodyPr/>
        <a:lstStyle/>
        <a:p>
          <a:pPr algn="just" rtl="0"/>
          <a:r>
            <a:rPr lang="es-CL" sz="1400" dirty="0" smtClean="0"/>
            <a:t>Establecer programas de digitalización de la </a:t>
          </a:r>
          <a:r>
            <a:rPr lang="es-CL" sz="1400" dirty="0" smtClean="0"/>
            <a:t>información histórica </a:t>
          </a:r>
          <a:r>
            <a:rPr lang="es-CL" sz="1400" dirty="0" smtClean="0"/>
            <a:t>relevante que se encuentra disponible </a:t>
          </a:r>
          <a:r>
            <a:rPr lang="es-CL" sz="1400" dirty="0" smtClean="0"/>
            <a:t>en cada institución.</a:t>
          </a:r>
          <a:endParaRPr lang="es-CL" sz="1400" dirty="0"/>
        </a:p>
      </dgm:t>
    </dgm:pt>
    <dgm:pt modelId="{7939B19C-2AFA-4BB1-A22F-6AB48E64C1A0}" type="parTrans" cxnId="{046CB905-31D6-4268-BDE1-137CFE882CE5}">
      <dgm:prSet/>
      <dgm:spPr/>
      <dgm:t>
        <a:bodyPr/>
        <a:lstStyle/>
        <a:p>
          <a:endParaRPr lang="es-CL"/>
        </a:p>
      </dgm:t>
    </dgm:pt>
    <dgm:pt modelId="{F34970E7-685F-4BBC-B9DD-DF1EC11AB9DC}" type="sibTrans" cxnId="{046CB905-31D6-4268-BDE1-137CFE882CE5}">
      <dgm:prSet/>
      <dgm:spPr/>
      <dgm:t>
        <a:bodyPr/>
        <a:lstStyle/>
        <a:p>
          <a:endParaRPr lang="es-CL"/>
        </a:p>
      </dgm:t>
    </dgm:pt>
    <dgm:pt modelId="{51E6AF10-EBB9-45FE-BF35-1226F930393C}">
      <dgm:prSet custT="1"/>
      <dgm:spPr/>
      <dgm:t>
        <a:bodyPr/>
        <a:lstStyle/>
        <a:p>
          <a:pPr algn="just" rtl="0"/>
          <a:r>
            <a:rPr lang="es-CL" sz="1400" smtClean="0"/>
            <a:t>Elaboración de políticas integrales que obliguen a establecer programas de monitoreo de biodiversidad o riqueza de especies en el mar.</a:t>
          </a:r>
          <a:endParaRPr lang="es-CL" sz="1400" dirty="0"/>
        </a:p>
      </dgm:t>
    </dgm:pt>
    <dgm:pt modelId="{E64053FC-D23B-4122-A473-1618E32DB115}" type="parTrans" cxnId="{62914242-ED84-437D-87C0-501BB6B522B3}">
      <dgm:prSet/>
      <dgm:spPr/>
      <dgm:t>
        <a:bodyPr/>
        <a:lstStyle/>
        <a:p>
          <a:endParaRPr lang="es-CL"/>
        </a:p>
      </dgm:t>
    </dgm:pt>
    <dgm:pt modelId="{46500D0B-884E-4A7F-98EF-5A194B232569}" type="sibTrans" cxnId="{62914242-ED84-437D-87C0-501BB6B522B3}">
      <dgm:prSet/>
      <dgm:spPr/>
      <dgm:t>
        <a:bodyPr/>
        <a:lstStyle/>
        <a:p>
          <a:endParaRPr lang="es-CL"/>
        </a:p>
      </dgm:t>
    </dgm:pt>
    <dgm:pt modelId="{F708DACC-87E2-4879-86B8-79B5D1292B96}">
      <dgm:prSet custT="1"/>
      <dgm:spPr/>
      <dgm:t>
        <a:bodyPr/>
        <a:lstStyle/>
        <a:p>
          <a:pPr algn="just" rtl="0"/>
          <a:r>
            <a:rPr lang="es-CL" sz="1400" smtClean="0"/>
            <a:t>Crear una red de información costera y marina a nivel nacional  la cual sea parte de una plataforma web, en la que todos los actores institucionales o servicios portadores de la información puedan actualizar la información</a:t>
          </a:r>
          <a:endParaRPr lang="es-CL" sz="1400" dirty="0"/>
        </a:p>
      </dgm:t>
    </dgm:pt>
    <dgm:pt modelId="{1AB1385C-F0DC-4BDC-9F93-D60A6DAE488D}" type="parTrans" cxnId="{D1066EEE-C946-44B6-80AB-F5C570DCD652}">
      <dgm:prSet/>
      <dgm:spPr/>
      <dgm:t>
        <a:bodyPr/>
        <a:lstStyle/>
        <a:p>
          <a:endParaRPr lang="es-CL"/>
        </a:p>
      </dgm:t>
    </dgm:pt>
    <dgm:pt modelId="{A2A6F5A5-D484-4808-9016-49D7BD5E4424}" type="sibTrans" cxnId="{D1066EEE-C946-44B6-80AB-F5C570DCD652}">
      <dgm:prSet/>
      <dgm:spPr/>
      <dgm:t>
        <a:bodyPr/>
        <a:lstStyle/>
        <a:p>
          <a:endParaRPr lang="es-CL"/>
        </a:p>
      </dgm:t>
    </dgm:pt>
    <dgm:pt modelId="{5D9FF3D6-3EA3-4804-88A8-F955C51AE643}" type="pres">
      <dgm:prSet presAssocID="{E1672D0D-5493-4A32-B836-90B9F0C6E18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A9430965-4D06-4A6E-9E0B-B9F7B9EA1D05}" type="pres">
      <dgm:prSet presAssocID="{AFE19D6B-3FB4-4225-9F46-36B968CF5076}" presName="horFlow" presStyleCnt="0"/>
      <dgm:spPr/>
      <dgm:t>
        <a:bodyPr/>
        <a:lstStyle/>
        <a:p>
          <a:endParaRPr lang="es-CL"/>
        </a:p>
      </dgm:t>
    </dgm:pt>
    <dgm:pt modelId="{2F83521A-60F5-4564-AB57-0B1ACE88C867}" type="pres">
      <dgm:prSet presAssocID="{AFE19D6B-3FB4-4225-9F46-36B968CF5076}" presName="bigChev" presStyleLbl="node1" presStyleIdx="0" presStyleCnt="5" custScaleX="294980" custScaleY="166370" custLinFactNeighborX="0" custLinFactNeighborY="-57304"/>
      <dgm:spPr/>
      <dgm:t>
        <a:bodyPr/>
        <a:lstStyle/>
        <a:p>
          <a:endParaRPr lang="es-CL"/>
        </a:p>
      </dgm:t>
    </dgm:pt>
    <dgm:pt modelId="{D1B626E7-A7A6-4607-8C68-34277A27C544}" type="pres">
      <dgm:prSet presAssocID="{AFE19D6B-3FB4-4225-9F46-36B968CF5076}" presName="vSp" presStyleCnt="0"/>
      <dgm:spPr/>
      <dgm:t>
        <a:bodyPr/>
        <a:lstStyle/>
        <a:p>
          <a:endParaRPr lang="es-CL"/>
        </a:p>
      </dgm:t>
    </dgm:pt>
    <dgm:pt modelId="{3844BE35-865D-4B14-9599-8A17E7D298B6}" type="pres">
      <dgm:prSet presAssocID="{F708DACC-87E2-4879-86B8-79B5D1292B96}" presName="horFlow" presStyleCnt="0"/>
      <dgm:spPr/>
      <dgm:t>
        <a:bodyPr/>
        <a:lstStyle/>
        <a:p>
          <a:endParaRPr lang="es-CL"/>
        </a:p>
      </dgm:t>
    </dgm:pt>
    <dgm:pt modelId="{60666B0B-8DA3-44A2-A94B-22B45B1EE3BB}" type="pres">
      <dgm:prSet presAssocID="{F708DACC-87E2-4879-86B8-79B5D1292B96}" presName="bigChev" presStyleLbl="node1" presStyleIdx="1" presStyleCnt="5" custScaleX="303407" custScaleY="149069" custLinFactNeighborX="-4156" custLinFactNeighborY="-11144"/>
      <dgm:spPr/>
      <dgm:t>
        <a:bodyPr/>
        <a:lstStyle/>
        <a:p>
          <a:endParaRPr lang="es-CL"/>
        </a:p>
      </dgm:t>
    </dgm:pt>
    <dgm:pt modelId="{A5F9250C-C124-4D29-B77D-1B05BA4866CC}" type="pres">
      <dgm:prSet presAssocID="{F708DACC-87E2-4879-86B8-79B5D1292B96}" presName="vSp" presStyleCnt="0"/>
      <dgm:spPr/>
      <dgm:t>
        <a:bodyPr/>
        <a:lstStyle/>
        <a:p>
          <a:endParaRPr lang="es-CL"/>
        </a:p>
      </dgm:t>
    </dgm:pt>
    <dgm:pt modelId="{8A0BA40C-C522-43A4-B8D4-9EAB4AD6BDD3}" type="pres">
      <dgm:prSet presAssocID="{615547DA-78B0-4F9D-BF4C-255027B9EF37}" presName="horFlow" presStyleCnt="0"/>
      <dgm:spPr/>
      <dgm:t>
        <a:bodyPr/>
        <a:lstStyle/>
        <a:p>
          <a:endParaRPr lang="es-CL"/>
        </a:p>
      </dgm:t>
    </dgm:pt>
    <dgm:pt modelId="{66F146B7-0835-455C-8BBA-AD6B7F746500}" type="pres">
      <dgm:prSet presAssocID="{615547DA-78B0-4F9D-BF4C-255027B9EF37}" presName="bigChev" presStyleLbl="node1" presStyleIdx="2" presStyleCnt="5" custScaleX="303407" custScaleY="157219" custLinFactNeighborX="4156" custLinFactNeighborY="-7962"/>
      <dgm:spPr/>
      <dgm:t>
        <a:bodyPr/>
        <a:lstStyle/>
        <a:p>
          <a:endParaRPr lang="es-CL"/>
        </a:p>
      </dgm:t>
    </dgm:pt>
    <dgm:pt modelId="{7618F5EE-54CF-48D7-B055-E72B9763D7BC}" type="pres">
      <dgm:prSet presAssocID="{615547DA-78B0-4F9D-BF4C-255027B9EF37}" presName="vSp" presStyleCnt="0"/>
      <dgm:spPr/>
      <dgm:t>
        <a:bodyPr/>
        <a:lstStyle/>
        <a:p>
          <a:endParaRPr lang="es-CL"/>
        </a:p>
      </dgm:t>
    </dgm:pt>
    <dgm:pt modelId="{BD7C094D-EA3F-4F33-BC3B-93484847F55C}" type="pres">
      <dgm:prSet presAssocID="{482E2F99-7E03-4DA7-815D-620ECFFAD99C}" presName="horFlow" presStyleCnt="0"/>
      <dgm:spPr/>
      <dgm:t>
        <a:bodyPr/>
        <a:lstStyle/>
        <a:p>
          <a:endParaRPr lang="es-CL"/>
        </a:p>
      </dgm:t>
    </dgm:pt>
    <dgm:pt modelId="{AD5C773D-A8DA-4A3D-B654-B1351B525036}" type="pres">
      <dgm:prSet presAssocID="{482E2F99-7E03-4DA7-815D-620ECFFAD99C}" presName="bigChev" presStyleLbl="node1" presStyleIdx="3" presStyleCnt="5" custScaleX="303407" custScaleY="145605" custLinFactNeighborX="4214" custLinFactNeighborY="-4489"/>
      <dgm:spPr/>
      <dgm:t>
        <a:bodyPr/>
        <a:lstStyle/>
        <a:p>
          <a:endParaRPr lang="es-CL"/>
        </a:p>
      </dgm:t>
    </dgm:pt>
    <dgm:pt modelId="{C167F24E-ECD5-4202-91AD-FBFE401111FE}" type="pres">
      <dgm:prSet presAssocID="{482E2F99-7E03-4DA7-815D-620ECFFAD99C}" presName="vSp" presStyleCnt="0"/>
      <dgm:spPr/>
      <dgm:t>
        <a:bodyPr/>
        <a:lstStyle/>
        <a:p>
          <a:endParaRPr lang="es-CL"/>
        </a:p>
      </dgm:t>
    </dgm:pt>
    <dgm:pt modelId="{A4819966-D46E-4D14-8188-1F9BCACEE99C}" type="pres">
      <dgm:prSet presAssocID="{51E6AF10-EBB9-45FE-BF35-1226F930393C}" presName="horFlow" presStyleCnt="0"/>
      <dgm:spPr/>
      <dgm:t>
        <a:bodyPr/>
        <a:lstStyle/>
        <a:p>
          <a:endParaRPr lang="es-CL"/>
        </a:p>
      </dgm:t>
    </dgm:pt>
    <dgm:pt modelId="{4AA6ED9D-6F21-4143-8595-561FC7A6DA8A}" type="pres">
      <dgm:prSet presAssocID="{51E6AF10-EBB9-45FE-BF35-1226F930393C}" presName="bigChev" presStyleLbl="node1" presStyleIdx="4" presStyleCnt="5" custScaleX="294980" custScaleY="151243" custLinFactNeighborX="5393" custLinFactNeighborY="13843"/>
      <dgm:spPr/>
      <dgm:t>
        <a:bodyPr/>
        <a:lstStyle/>
        <a:p>
          <a:endParaRPr lang="es-CL"/>
        </a:p>
      </dgm:t>
    </dgm:pt>
  </dgm:ptLst>
  <dgm:cxnLst>
    <dgm:cxn modelId="{D1066EEE-C946-44B6-80AB-F5C570DCD652}" srcId="{E1672D0D-5493-4A32-B836-90B9F0C6E184}" destId="{F708DACC-87E2-4879-86B8-79B5D1292B96}" srcOrd="1" destOrd="0" parTransId="{1AB1385C-F0DC-4BDC-9F93-D60A6DAE488D}" sibTransId="{A2A6F5A5-D484-4808-9016-49D7BD5E4424}"/>
    <dgm:cxn modelId="{1D4E443C-4EBF-4E57-994E-6DC65A9091F2}" type="presOf" srcId="{51E6AF10-EBB9-45FE-BF35-1226F930393C}" destId="{4AA6ED9D-6F21-4143-8595-561FC7A6DA8A}" srcOrd="0" destOrd="0" presId="urn:microsoft.com/office/officeart/2005/8/layout/lProcess3"/>
    <dgm:cxn modelId="{25DF35D1-C035-40B3-941D-562AD30AF11C}" srcId="{E1672D0D-5493-4A32-B836-90B9F0C6E184}" destId="{AFE19D6B-3FB4-4225-9F46-36B968CF5076}" srcOrd="0" destOrd="0" parTransId="{4A941D6D-5299-42D2-89DB-0235E27831AD}" sibTransId="{A747F569-7D15-4256-9CFA-7385C6566E6B}"/>
    <dgm:cxn modelId="{59238BAE-6788-45B3-A778-E39FA6C915B5}" srcId="{E1672D0D-5493-4A32-B836-90B9F0C6E184}" destId="{615547DA-78B0-4F9D-BF4C-255027B9EF37}" srcOrd="2" destOrd="0" parTransId="{A25CEBE7-6B40-468C-84EF-9FD6EC0B5623}" sibTransId="{026D6696-0BA2-4FD1-ABE7-6883C32040D7}"/>
    <dgm:cxn modelId="{3D88B0E9-07BA-41FE-A2B8-ABAC6241AF36}" type="presOf" srcId="{482E2F99-7E03-4DA7-815D-620ECFFAD99C}" destId="{AD5C773D-A8DA-4A3D-B654-B1351B525036}" srcOrd="0" destOrd="0" presId="urn:microsoft.com/office/officeart/2005/8/layout/lProcess3"/>
    <dgm:cxn modelId="{F56D1DEC-C611-45B8-A155-568F876B06BA}" type="presOf" srcId="{615547DA-78B0-4F9D-BF4C-255027B9EF37}" destId="{66F146B7-0835-455C-8BBA-AD6B7F746500}" srcOrd="0" destOrd="0" presId="urn:microsoft.com/office/officeart/2005/8/layout/lProcess3"/>
    <dgm:cxn modelId="{746D7CFE-E815-4331-A410-6A9D7DB20765}" type="presOf" srcId="{AFE19D6B-3FB4-4225-9F46-36B968CF5076}" destId="{2F83521A-60F5-4564-AB57-0B1ACE88C867}" srcOrd="0" destOrd="0" presId="urn:microsoft.com/office/officeart/2005/8/layout/lProcess3"/>
    <dgm:cxn modelId="{62914242-ED84-437D-87C0-501BB6B522B3}" srcId="{E1672D0D-5493-4A32-B836-90B9F0C6E184}" destId="{51E6AF10-EBB9-45FE-BF35-1226F930393C}" srcOrd="4" destOrd="0" parTransId="{E64053FC-D23B-4122-A473-1618E32DB115}" sibTransId="{46500D0B-884E-4A7F-98EF-5A194B232569}"/>
    <dgm:cxn modelId="{C8356040-6A71-42AD-8375-55D6B6DD2AD1}" type="presOf" srcId="{E1672D0D-5493-4A32-B836-90B9F0C6E184}" destId="{5D9FF3D6-3EA3-4804-88A8-F955C51AE643}" srcOrd="0" destOrd="0" presId="urn:microsoft.com/office/officeart/2005/8/layout/lProcess3"/>
    <dgm:cxn modelId="{716B1CB2-6FA9-4F0C-8432-37B3CBDA5D13}" type="presOf" srcId="{F708DACC-87E2-4879-86B8-79B5D1292B96}" destId="{60666B0B-8DA3-44A2-A94B-22B45B1EE3BB}" srcOrd="0" destOrd="0" presId="urn:microsoft.com/office/officeart/2005/8/layout/lProcess3"/>
    <dgm:cxn modelId="{046CB905-31D6-4268-BDE1-137CFE882CE5}" srcId="{E1672D0D-5493-4A32-B836-90B9F0C6E184}" destId="{482E2F99-7E03-4DA7-815D-620ECFFAD99C}" srcOrd="3" destOrd="0" parTransId="{7939B19C-2AFA-4BB1-A22F-6AB48E64C1A0}" sibTransId="{F34970E7-685F-4BBC-B9DD-DF1EC11AB9DC}"/>
    <dgm:cxn modelId="{04E700E6-6B39-409E-9CD7-27C47BB24819}" type="presParOf" srcId="{5D9FF3D6-3EA3-4804-88A8-F955C51AE643}" destId="{A9430965-4D06-4A6E-9E0B-B9F7B9EA1D05}" srcOrd="0" destOrd="0" presId="urn:microsoft.com/office/officeart/2005/8/layout/lProcess3"/>
    <dgm:cxn modelId="{7C619347-3955-4430-942E-F5FEDBD05C34}" type="presParOf" srcId="{A9430965-4D06-4A6E-9E0B-B9F7B9EA1D05}" destId="{2F83521A-60F5-4564-AB57-0B1ACE88C867}" srcOrd="0" destOrd="0" presId="urn:microsoft.com/office/officeart/2005/8/layout/lProcess3"/>
    <dgm:cxn modelId="{B92ACEF5-E721-4CA5-BAEE-3B27C705497E}" type="presParOf" srcId="{5D9FF3D6-3EA3-4804-88A8-F955C51AE643}" destId="{D1B626E7-A7A6-4607-8C68-34277A27C544}" srcOrd="1" destOrd="0" presId="urn:microsoft.com/office/officeart/2005/8/layout/lProcess3"/>
    <dgm:cxn modelId="{640C6C75-09F4-442E-BE3B-7488B141D8CA}" type="presParOf" srcId="{5D9FF3D6-3EA3-4804-88A8-F955C51AE643}" destId="{3844BE35-865D-4B14-9599-8A17E7D298B6}" srcOrd="2" destOrd="0" presId="urn:microsoft.com/office/officeart/2005/8/layout/lProcess3"/>
    <dgm:cxn modelId="{EBFFA048-083F-47D1-9F5C-9653F08D2693}" type="presParOf" srcId="{3844BE35-865D-4B14-9599-8A17E7D298B6}" destId="{60666B0B-8DA3-44A2-A94B-22B45B1EE3BB}" srcOrd="0" destOrd="0" presId="urn:microsoft.com/office/officeart/2005/8/layout/lProcess3"/>
    <dgm:cxn modelId="{29086620-CE54-43DC-B251-110D24F495FE}" type="presParOf" srcId="{5D9FF3D6-3EA3-4804-88A8-F955C51AE643}" destId="{A5F9250C-C124-4D29-B77D-1B05BA4866CC}" srcOrd="3" destOrd="0" presId="urn:microsoft.com/office/officeart/2005/8/layout/lProcess3"/>
    <dgm:cxn modelId="{D82C5757-2223-4246-AA89-75750CF87A1C}" type="presParOf" srcId="{5D9FF3D6-3EA3-4804-88A8-F955C51AE643}" destId="{8A0BA40C-C522-43A4-B8D4-9EAB4AD6BDD3}" srcOrd="4" destOrd="0" presId="urn:microsoft.com/office/officeart/2005/8/layout/lProcess3"/>
    <dgm:cxn modelId="{988366A4-DA2D-4D86-B1E6-BB8348864363}" type="presParOf" srcId="{8A0BA40C-C522-43A4-B8D4-9EAB4AD6BDD3}" destId="{66F146B7-0835-455C-8BBA-AD6B7F746500}" srcOrd="0" destOrd="0" presId="urn:microsoft.com/office/officeart/2005/8/layout/lProcess3"/>
    <dgm:cxn modelId="{7CE84323-FF0A-49AD-AA56-73864D576E5F}" type="presParOf" srcId="{5D9FF3D6-3EA3-4804-88A8-F955C51AE643}" destId="{7618F5EE-54CF-48D7-B055-E72B9763D7BC}" srcOrd="5" destOrd="0" presId="urn:microsoft.com/office/officeart/2005/8/layout/lProcess3"/>
    <dgm:cxn modelId="{255D0B4A-4C48-4777-8033-9DF207A69981}" type="presParOf" srcId="{5D9FF3D6-3EA3-4804-88A8-F955C51AE643}" destId="{BD7C094D-EA3F-4F33-BC3B-93484847F55C}" srcOrd="6" destOrd="0" presId="urn:microsoft.com/office/officeart/2005/8/layout/lProcess3"/>
    <dgm:cxn modelId="{DDA21EB9-0363-420F-A768-6735E6DF7311}" type="presParOf" srcId="{BD7C094D-EA3F-4F33-BC3B-93484847F55C}" destId="{AD5C773D-A8DA-4A3D-B654-B1351B525036}" srcOrd="0" destOrd="0" presId="urn:microsoft.com/office/officeart/2005/8/layout/lProcess3"/>
    <dgm:cxn modelId="{65B2A9F1-1AD3-4576-8660-C12F3FA49433}" type="presParOf" srcId="{5D9FF3D6-3EA3-4804-88A8-F955C51AE643}" destId="{C167F24E-ECD5-4202-91AD-FBFE401111FE}" srcOrd="7" destOrd="0" presId="urn:microsoft.com/office/officeart/2005/8/layout/lProcess3"/>
    <dgm:cxn modelId="{0DA9CDE6-B244-45F7-87BA-DFDEE66A45A6}" type="presParOf" srcId="{5D9FF3D6-3EA3-4804-88A8-F955C51AE643}" destId="{A4819966-D46E-4D14-8188-1F9BCACEE99C}" srcOrd="8" destOrd="0" presId="urn:microsoft.com/office/officeart/2005/8/layout/lProcess3"/>
    <dgm:cxn modelId="{1E777198-37DA-40AB-8094-C3FE78708055}" type="presParOf" srcId="{A4819966-D46E-4D14-8188-1F9BCACEE99C}" destId="{4AA6ED9D-6F21-4143-8595-561FC7A6DA8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A3867-9E5B-434B-B953-FD86942AC4CE}">
      <dsp:nvSpPr>
        <dsp:cNvPr id="0" name=""/>
        <dsp:cNvSpPr/>
      </dsp:nvSpPr>
      <dsp:spPr>
        <a:xfrm>
          <a:off x="698" y="1143122"/>
          <a:ext cx="1626983" cy="65079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Objetivo</a:t>
          </a:r>
          <a:endParaRPr lang="es-CL" sz="1400" kern="1200" dirty="0"/>
        </a:p>
      </dsp:txBody>
      <dsp:txXfrm>
        <a:off x="326095" y="1143122"/>
        <a:ext cx="976190" cy="650793"/>
      </dsp:txXfrm>
    </dsp:sp>
    <dsp:sp modelId="{BDA8E0F0-4CC2-4D7F-859E-1B40D82BF2D1}">
      <dsp:nvSpPr>
        <dsp:cNvPr id="0" name=""/>
        <dsp:cNvSpPr/>
      </dsp:nvSpPr>
      <dsp:spPr>
        <a:xfrm>
          <a:off x="1416174" y="1198439"/>
          <a:ext cx="3851114" cy="54015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Develar el estado  y calidad de los datos e información costero-marina disponible</a:t>
          </a:r>
          <a:endParaRPr lang="es-CL" sz="1200" kern="1200" dirty="0"/>
        </a:p>
      </dsp:txBody>
      <dsp:txXfrm>
        <a:off x="1686253" y="1198439"/>
        <a:ext cx="3310956" cy="540158"/>
      </dsp:txXfrm>
    </dsp:sp>
    <dsp:sp modelId="{1F669526-CF54-44B9-B75E-E36A2FDAA7B7}">
      <dsp:nvSpPr>
        <dsp:cNvPr id="0" name=""/>
        <dsp:cNvSpPr/>
      </dsp:nvSpPr>
      <dsp:spPr>
        <a:xfrm>
          <a:off x="698" y="1885026"/>
          <a:ext cx="1626983" cy="65079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Duración</a:t>
          </a:r>
          <a:endParaRPr lang="es-CL" sz="1400" kern="1200" dirty="0"/>
        </a:p>
      </dsp:txBody>
      <dsp:txXfrm>
        <a:off x="326095" y="1885026"/>
        <a:ext cx="976190" cy="650793"/>
      </dsp:txXfrm>
    </dsp:sp>
    <dsp:sp modelId="{CC965F16-12C2-44F0-85E7-78441C061155}">
      <dsp:nvSpPr>
        <dsp:cNvPr id="0" name=""/>
        <dsp:cNvSpPr/>
      </dsp:nvSpPr>
      <dsp:spPr>
        <a:xfrm>
          <a:off x="1416174" y="1940344"/>
          <a:ext cx="1800523" cy="54015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Febrero - Julio</a:t>
          </a:r>
          <a:endParaRPr lang="es-CL" sz="1200" kern="1200" dirty="0"/>
        </a:p>
      </dsp:txBody>
      <dsp:txXfrm>
        <a:off x="1686253" y="1940344"/>
        <a:ext cx="1260365" cy="540158"/>
      </dsp:txXfrm>
    </dsp:sp>
    <dsp:sp modelId="{CC139170-850D-4451-958B-F0752D2C3948}">
      <dsp:nvSpPr>
        <dsp:cNvPr id="0" name=""/>
        <dsp:cNvSpPr/>
      </dsp:nvSpPr>
      <dsp:spPr>
        <a:xfrm>
          <a:off x="1418873" y="4172279"/>
          <a:ext cx="1350396" cy="54015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Dos informes </a:t>
          </a:r>
          <a:endParaRPr lang="es-CL" sz="1200" kern="1200" dirty="0"/>
        </a:p>
      </dsp:txBody>
      <dsp:txXfrm>
        <a:off x="1688952" y="4172279"/>
        <a:ext cx="810238" cy="540158"/>
      </dsp:txXfrm>
    </dsp:sp>
    <dsp:sp modelId="{9A983526-B9B5-4794-B330-D77173623FBC}">
      <dsp:nvSpPr>
        <dsp:cNvPr id="0" name=""/>
        <dsp:cNvSpPr/>
      </dsp:nvSpPr>
      <dsp:spPr>
        <a:xfrm>
          <a:off x="2573569" y="4184178"/>
          <a:ext cx="1365223" cy="536377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Recopilar y sistematizar datos</a:t>
          </a:r>
          <a:endParaRPr lang="es-CL" sz="1200" kern="1200" dirty="0"/>
        </a:p>
      </dsp:txBody>
      <dsp:txXfrm>
        <a:off x="2841758" y="4184178"/>
        <a:ext cx="828846" cy="536377"/>
      </dsp:txXfrm>
    </dsp:sp>
    <dsp:sp modelId="{1CBB71E3-7E27-42CF-936D-E72C950413B1}">
      <dsp:nvSpPr>
        <dsp:cNvPr id="0" name=""/>
        <dsp:cNvSpPr/>
      </dsp:nvSpPr>
      <dsp:spPr>
        <a:xfrm>
          <a:off x="3749737" y="4184178"/>
          <a:ext cx="1350396" cy="536377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Generación de indicadores</a:t>
          </a:r>
          <a:endParaRPr lang="es-CL" sz="1200" kern="1200" dirty="0"/>
        </a:p>
      </dsp:txBody>
      <dsp:txXfrm>
        <a:off x="4017926" y="4184178"/>
        <a:ext cx="814019" cy="536377"/>
      </dsp:txXfrm>
    </dsp:sp>
    <dsp:sp modelId="{1F4FE504-2B7F-4EB3-949D-A0E47916CF3E}">
      <dsp:nvSpPr>
        <dsp:cNvPr id="0" name=""/>
        <dsp:cNvSpPr/>
      </dsp:nvSpPr>
      <dsp:spPr>
        <a:xfrm>
          <a:off x="4911078" y="4184178"/>
          <a:ext cx="1609712" cy="536377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Disponer datos e información en SINIA y SIIA</a:t>
          </a:r>
          <a:endParaRPr lang="es-CL" sz="1000" kern="1200" dirty="0"/>
        </a:p>
      </dsp:txBody>
      <dsp:txXfrm>
        <a:off x="5179267" y="4184178"/>
        <a:ext cx="1073335" cy="536377"/>
      </dsp:txXfrm>
    </dsp:sp>
    <dsp:sp modelId="{B89A371A-5834-44BA-ADF4-DCAF3212CFDC}">
      <dsp:nvSpPr>
        <dsp:cNvPr id="0" name=""/>
        <dsp:cNvSpPr/>
      </dsp:nvSpPr>
      <dsp:spPr>
        <a:xfrm>
          <a:off x="698" y="2626931"/>
          <a:ext cx="1683992" cy="65079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Instituciones</a:t>
          </a:r>
          <a:endParaRPr lang="es-CL" sz="1400" kern="1200" dirty="0"/>
        </a:p>
      </dsp:txBody>
      <dsp:txXfrm>
        <a:off x="326095" y="2626931"/>
        <a:ext cx="1033199" cy="650793"/>
      </dsp:txXfrm>
    </dsp:sp>
    <dsp:sp modelId="{64D16A9F-0A26-4C70-BF68-47E719C9E142}">
      <dsp:nvSpPr>
        <dsp:cNvPr id="0" name=""/>
        <dsp:cNvSpPr/>
      </dsp:nvSpPr>
      <dsp:spPr>
        <a:xfrm>
          <a:off x="1473183" y="2682248"/>
          <a:ext cx="1800523" cy="54015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7 Instituciones</a:t>
          </a:r>
          <a:endParaRPr lang="es-CL" sz="1200" kern="1200" dirty="0"/>
        </a:p>
      </dsp:txBody>
      <dsp:txXfrm>
        <a:off x="1743262" y="2682248"/>
        <a:ext cx="1260365" cy="540158"/>
      </dsp:txXfrm>
    </dsp:sp>
    <dsp:sp modelId="{706CA26F-33FE-4331-B6E1-32608EC9DEDA}">
      <dsp:nvSpPr>
        <dsp:cNvPr id="0" name=""/>
        <dsp:cNvSpPr/>
      </dsp:nvSpPr>
      <dsp:spPr>
        <a:xfrm>
          <a:off x="1512168" y="3384379"/>
          <a:ext cx="1795122" cy="615586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Reuniones con funcionarios</a:t>
          </a:r>
          <a:endParaRPr lang="es-CL" sz="1200" kern="1200" dirty="0"/>
        </a:p>
      </dsp:txBody>
      <dsp:txXfrm>
        <a:off x="1819961" y="3384379"/>
        <a:ext cx="1179536" cy="615586"/>
      </dsp:txXfrm>
    </dsp:sp>
    <dsp:sp modelId="{4569C0E5-FD8B-4C7D-9FB9-5A71C5DD114D}">
      <dsp:nvSpPr>
        <dsp:cNvPr id="0" name=""/>
        <dsp:cNvSpPr/>
      </dsp:nvSpPr>
      <dsp:spPr>
        <a:xfrm>
          <a:off x="698" y="3368835"/>
          <a:ext cx="1771004" cy="65079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Procedimientos</a:t>
          </a:r>
          <a:endParaRPr lang="es-CL" sz="1300" kern="1200" dirty="0"/>
        </a:p>
      </dsp:txBody>
      <dsp:txXfrm>
        <a:off x="326095" y="3368835"/>
        <a:ext cx="1120211" cy="650793"/>
      </dsp:txXfrm>
    </dsp:sp>
    <dsp:sp modelId="{282E67CE-8E60-4925-B132-CF94D09757BB}">
      <dsp:nvSpPr>
        <dsp:cNvPr id="0" name=""/>
        <dsp:cNvSpPr/>
      </dsp:nvSpPr>
      <dsp:spPr>
        <a:xfrm>
          <a:off x="698" y="4110740"/>
          <a:ext cx="1626983" cy="65079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Productos</a:t>
          </a:r>
          <a:endParaRPr lang="es-CL" sz="1400" kern="1200" dirty="0"/>
        </a:p>
      </dsp:txBody>
      <dsp:txXfrm>
        <a:off x="326095" y="4110740"/>
        <a:ext cx="976190" cy="650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0BF16-8497-4385-B1EC-BF5F0B252FE5}">
      <dsp:nvSpPr>
        <dsp:cNvPr id="0" name=""/>
        <dsp:cNvSpPr/>
      </dsp:nvSpPr>
      <dsp:spPr>
        <a:xfrm>
          <a:off x="0" y="0"/>
          <a:ext cx="8028384" cy="10260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¿Cuál  es la información  o datos que la institución y/o servicio público dispone?</a:t>
          </a:r>
          <a:endParaRPr lang="es-CL" sz="2200" kern="1200" dirty="0"/>
        </a:p>
      </dsp:txBody>
      <dsp:txXfrm>
        <a:off x="1708281" y="0"/>
        <a:ext cx="6320102" cy="1026051"/>
      </dsp:txXfrm>
    </dsp:sp>
    <dsp:sp modelId="{14DBA575-72EE-49C1-8F09-ED8305C1CDA5}">
      <dsp:nvSpPr>
        <dsp:cNvPr id="0" name=""/>
        <dsp:cNvSpPr/>
      </dsp:nvSpPr>
      <dsp:spPr>
        <a:xfrm>
          <a:off x="154701" y="144016"/>
          <a:ext cx="1501484" cy="7380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7C9BB-C291-4CCC-A90C-FB4964BF09AA}">
      <dsp:nvSpPr>
        <dsp:cNvPr id="0" name=""/>
        <dsp:cNvSpPr/>
      </dsp:nvSpPr>
      <dsp:spPr>
        <a:xfrm>
          <a:off x="0" y="1128656"/>
          <a:ext cx="8028384" cy="10260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¿Formato o presentación de los datos? ¿sistemas de información y/o bases de datos?</a:t>
          </a:r>
          <a:endParaRPr lang="es-CL" sz="2000" kern="1200" dirty="0"/>
        </a:p>
      </dsp:txBody>
      <dsp:txXfrm>
        <a:off x="1708281" y="1128656"/>
        <a:ext cx="6320102" cy="1026051"/>
      </dsp:txXfrm>
    </dsp:sp>
    <dsp:sp modelId="{AFD132A2-07B9-4530-A230-B9B6120B80A5}">
      <dsp:nvSpPr>
        <dsp:cNvPr id="0" name=""/>
        <dsp:cNvSpPr/>
      </dsp:nvSpPr>
      <dsp:spPr>
        <a:xfrm>
          <a:off x="154701" y="1267140"/>
          <a:ext cx="1501484" cy="7490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32B3E-6004-4959-9DC0-AC2AC20F8D59}">
      <dsp:nvSpPr>
        <dsp:cNvPr id="0" name=""/>
        <dsp:cNvSpPr/>
      </dsp:nvSpPr>
      <dsp:spPr>
        <a:xfrm>
          <a:off x="0" y="2236494"/>
          <a:ext cx="8028384" cy="10260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¿Cobertura temporal y geográfica de los datos?</a:t>
          </a:r>
          <a:endParaRPr lang="es-CL" sz="2200" kern="1200" dirty="0"/>
        </a:p>
      </dsp:txBody>
      <dsp:txXfrm>
        <a:off x="1708281" y="2236494"/>
        <a:ext cx="6320102" cy="1026051"/>
      </dsp:txXfrm>
    </dsp:sp>
    <dsp:sp modelId="{F18134E8-979E-4DE6-83C5-1B0400A76507}">
      <dsp:nvSpPr>
        <dsp:cNvPr id="0" name=""/>
        <dsp:cNvSpPr/>
      </dsp:nvSpPr>
      <dsp:spPr>
        <a:xfrm>
          <a:off x="154701" y="2374340"/>
          <a:ext cx="1501484" cy="7919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0A45C-6373-4282-982E-945BBE452425}">
      <dsp:nvSpPr>
        <dsp:cNvPr id="0" name=""/>
        <dsp:cNvSpPr/>
      </dsp:nvSpPr>
      <dsp:spPr>
        <a:xfrm>
          <a:off x="0" y="3385969"/>
          <a:ext cx="8028384" cy="10260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¿Existen normas asociadas a la toma de los datos?</a:t>
          </a:r>
          <a:endParaRPr lang="es-CL" sz="2200" kern="1200" dirty="0"/>
        </a:p>
      </dsp:txBody>
      <dsp:txXfrm>
        <a:off x="1708281" y="3385969"/>
        <a:ext cx="6320102" cy="1026051"/>
      </dsp:txXfrm>
    </dsp:sp>
    <dsp:sp modelId="{E156284B-C10D-4D03-9ECA-DDE2883C045B}">
      <dsp:nvSpPr>
        <dsp:cNvPr id="0" name=""/>
        <dsp:cNvSpPr/>
      </dsp:nvSpPr>
      <dsp:spPr>
        <a:xfrm>
          <a:off x="154701" y="3502997"/>
          <a:ext cx="1501484" cy="7919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9FE91-34F5-4AB7-A979-F80FB746B9E7}">
      <dsp:nvSpPr>
        <dsp:cNvPr id="0" name=""/>
        <dsp:cNvSpPr/>
      </dsp:nvSpPr>
      <dsp:spPr>
        <a:xfrm>
          <a:off x="0" y="4514626"/>
          <a:ext cx="8028384" cy="10260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>
              <a:solidFill>
                <a:schemeClr val="bg1"/>
              </a:solidFill>
            </a:rPr>
            <a:t>¿Existe una apropiada difusión o accesibilidad de la información y/o datos generados por la institución?</a:t>
          </a:r>
          <a:endParaRPr lang="es-CL" sz="2200" kern="1200" dirty="0">
            <a:solidFill>
              <a:schemeClr val="bg1"/>
            </a:solidFill>
          </a:endParaRPr>
        </a:p>
      </dsp:txBody>
      <dsp:txXfrm>
        <a:off x="1708281" y="4514626"/>
        <a:ext cx="6320102" cy="1026051"/>
      </dsp:txXfrm>
    </dsp:sp>
    <dsp:sp modelId="{F64CBD65-C649-4676-867F-3A97AAE986A0}">
      <dsp:nvSpPr>
        <dsp:cNvPr id="0" name=""/>
        <dsp:cNvSpPr/>
      </dsp:nvSpPr>
      <dsp:spPr>
        <a:xfrm>
          <a:off x="121536" y="4631653"/>
          <a:ext cx="1567814" cy="79199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AB942-2374-4658-A664-00354A9498FB}">
      <dsp:nvSpPr>
        <dsp:cNvPr id="0" name=""/>
        <dsp:cNvSpPr/>
      </dsp:nvSpPr>
      <dsp:spPr>
        <a:xfrm>
          <a:off x="3448393" y="1136660"/>
          <a:ext cx="1456140" cy="14563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E65058-236F-4B77-8CD6-52CAA6ACA1CD}">
      <dsp:nvSpPr>
        <dsp:cNvPr id="0" name=""/>
        <dsp:cNvSpPr/>
      </dsp:nvSpPr>
      <dsp:spPr>
        <a:xfrm>
          <a:off x="3342217" y="0"/>
          <a:ext cx="1668493" cy="89289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/>
            <a:t>Subsecretaría de Pesca y Acuicultura (SUBPESCA)</a:t>
          </a:r>
          <a:endParaRPr lang="es-CL" sz="1400" b="1" kern="1200" dirty="0"/>
        </a:p>
      </dsp:txBody>
      <dsp:txXfrm>
        <a:off x="3342217" y="0"/>
        <a:ext cx="1668493" cy="892899"/>
      </dsp:txXfrm>
    </dsp:sp>
    <dsp:sp modelId="{265CDF52-863E-4786-AF82-D22F9F720422}">
      <dsp:nvSpPr>
        <dsp:cNvPr id="0" name=""/>
        <dsp:cNvSpPr/>
      </dsp:nvSpPr>
      <dsp:spPr>
        <a:xfrm>
          <a:off x="3875528" y="1342027"/>
          <a:ext cx="1456140" cy="14563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3FE1CD3-F29B-4F95-A7A8-1D7C0FD8162D}">
      <dsp:nvSpPr>
        <dsp:cNvPr id="0" name=""/>
        <dsp:cNvSpPr/>
      </dsp:nvSpPr>
      <dsp:spPr>
        <a:xfrm>
          <a:off x="5511259" y="848254"/>
          <a:ext cx="1577485" cy="9821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/>
            <a:t>Instituto de Fomento Pesquero               (IFOP)</a:t>
          </a:r>
          <a:endParaRPr lang="es-CL" sz="1400" b="1" kern="1200" dirty="0"/>
        </a:p>
      </dsp:txBody>
      <dsp:txXfrm>
        <a:off x="5511259" y="848254"/>
        <a:ext cx="1577485" cy="982189"/>
      </dsp:txXfrm>
    </dsp:sp>
    <dsp:sp modelId="{24FAD253-B42A-42FD-8C58-F31B7F79F3E3}">
      <dsp:nvSpPr>
        <dsp:cNvPr id="0" name=""/>
        <dsp:cNvSpPr/>
      </dsp:nvSpPr>
      <dsp:spPr>
        <a:xfrm>
          <a:off x="3980491" y="1804102"/>
          <a:ext cx="1456140" cy="14563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769586-C845-4E19-8EF3-64F2E33D783E}">
      <dsp:nvSpPr>
        <dsp:cNvPr id="0" name=""/>
        <dsp:cNvSpPr/>
      </dsp:nvSpPr>
      <dsp:spPr>
        <a:xfrm>
          <a:off x="5662940" y="2098313"/>
          <a:ext cx="1547148" cy="10491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1"/>
              </a:solidFill>
            </a:rPr>
            <a:t>Servicio Nacional de Pesca y Acuicultura (SERNAPESCA)</a:t>
          </a:r>
          <a:endParaRPr lang="es-CL" sz="1400" b="1" kern="1200" dirty="0">
            <a:solidFill>
              <a:schemeClr val="tx1"/>
            </a:solidFill>
          </a:endParaRPr>
        </a:p>
      </dsp:txBody>
      <dsp:txXfrm>
        <a:off x="5662940" y="2098313"/>
        <a:ext cx="1547148" cy="1049156"/>
      </dsp:txXfrm>
    </dsp:sp>
    <dsp:sp modelId="{F458BDC5-A758-4E7F-B2FF-FD7AA60E6809}">
      <dsp:nvSpPr>
        <dsp:cNvPr id="0" name=""/>
        <dsp:cNvSpPr/>
      </dsp:nvSpPr>
      <dsp:spPr>
        <a:xfrm>
          <a:off x="3685016" y="2174656"/>
          <a:ext cx="1456140" cy="14563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57F9442-3CFE-49BA-8CAE-DA6BFE9EB40C}">
      <dsp:nvSpPr>
        <dsp:cNvPr id="0" name=""/>
        <dsp:cNvSpPr/>
      </dsp:nvSpPr>
      <dsp:spPr>
        <a:xfrm>
          <a:off x="4995542" y="3504629"/>
          <a:ext cx="1668493" cy="9598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/>
            <a:t>Dirección General del Territorio Marítimo y de Marina Mercante (DIRECTEMAR)</a:t>
          </a:r>
          <a:endParaRPr lang="es-CL" sz="1400" b="1" kern="1200" dirty="0"/>
        </a:p>
      </dsp:txBody>
      <dsp:txXfrm>
        <a:off x="4995542" y="3504629"/>
        <a:ext cx="1668493" cy="959866"/>
      </dsp:txXfrm>
    </dsp:sp>
    <dsp:sp modelId="{390F6450-D369-4054-B074-0A340FAC53E4}">
      <dsp:nvSpPr>
        <dsp:cNvPr id="0" name=""/>
        <dsp:cNvSpPr/>
      </dsp:nvSpPr>
      <dsp:spPr>
        <a:xfrm>
          <a:off x="3211771" y="2174656"/>
          <a:ext cx="1456140" cy="14563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BD357C3-2BDF-46B2-9E4B-83CE41DF5D54}">
      <dsp:nvSpPr>
        <dsp:cNvPr id="0" name=""/>
        <dsp:cNvSpPr/>
      </dsp:nvSpPr>
      <dsp:spPr>
        <a:xfrm>
          <a:off x="1688891" y="3504629"/>
          <a:ext cx="1668493" cy="9598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/>
            <a:t>Subsecretaría para las Fuerzas Armadas (SSFFAA)</a:t>
          </a:r>
          <a:endParaRPr lang="es-CL" sz="1400" b="1" kern="1200" dirty="0"/>
        </a:p>
      </dsp:txBody>
      <dsp:txXfrm>
        <a:off x="1688891" y="3504629"/>
        <a:ext cx="1668493" cy="959866"/>
      </dsp:txXfrm>
    </dsp:sp>
    <dsp:sp modelId="{DBF94A82-4205-48B9-9F7D-6BA9628D510D}">
      <dsp:nvSpPr>
        <dsp:cNvPr id="0" name=""/>
        <dsp:cNvSpPr/>
      </dsp:nvSpPr>
      <dsp:spPr>
        <a:xfrm>
          <a:off x="2916296" y="1804102"/>
          <a:ext cx="1456140" cy="14563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A68039D-FACB-4639-9F4A-E4E9F45FAE0D}">
      <dsp:nvSpPr>
        <dsp:cNvPr id="0" name=""/>
        <dsp:cNvSpPr/>
      </dsp:nvSpPr>
      <dsp:spPr>
        <a:xfrm>
          <a:off x="1142838" y="2098313"/>
          <a:ext cx="1547148" cy="10491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/>
            <a:t>Superintendencia del Medio Ambiente           (SMA)</a:t>
          </a:r>
          <a:endParaRPr lang="es-CL" sz="1400" b="1" kern="1200" dirty="0"/>
        </a:p>
      </dsp:txBody>
      <dsp:txXfrm>
        <a:off x="1142838" y="2098313"/>
        <a:ext cx="1547148" cy="1049156"/>
      </dsp:txXfrm>
    </dsp:sp>
    <dsp:sp modelId="{86045EE2-FD57-4189-85E2-76582540B01C}">
      <dsp:nvSpPr>
        <dsp:cNvPr id="0" name=""/>
        <dsp:cNvSpPr/>
      </dsp:nvSpPr>
      <dsp:spPr>
        <a:xfrm>
          <a:off x="3021259" y="1342027"/>
          <a:ext cx="1456140" cy="14563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CC8DFC3-4178-490A-A4A0-493D18FF94F7}">
      <dsp:nvSpPr>
        <dsp:cNvPr id="0" name=""/>
        <dsp:cNvSpPr/>
      </dsp:nvSpPr>
      <dsp:spPr>
        <a:xfrm>
          <a:off x="1291900" y="991314"/>
          <a:ext cx="1522052" cy="6960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/>
            <a:t>Ministerio del Medio Ambiente (RRNN-MMA)</a:t>
          </a:r>
          <a:endParaRPr lang="es-CL" sz="1400" b="1" kern="1200" dirty="0"/>
        </a:p>
      </dsp:txBody>
      <dsp:txXfrm>
        <a:off x="1291900" y="991314"/>
        <a:ext cx="1522052" cy="6960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0E54E-ECC0-4181-88D6-512E3835D702}">
      <dsp:nvSpPr>
        <dsp:cNvPr id="0" name=""/>
        <dsp:cNvSpPr/>
      </dsp:nvSpPr>
      <dsp:spPr>
        <a:xfrm>
          <a:off x="5871" y="2457809"/>
          <a:ext cx="1668305" cy="1277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0" kern="1200" dirty="0" smtClean="0"/>
            <a:t>Deficiencias generales identificadas en cuanto a la información costera y marina</a:t>
          </a:r>
          <a:endParaRPr lang="es-CL" sz="1400" b="0" kern="1200" dirty="0"/>
        </a:p>
      </dsp:txBody>
      <dsp:txXfrm>
        <a:off x="43275" y="2495213"/>
        <a:ext cx="1593497" cy="1202261"/>
      </dsp:txXfrm>
    </dsp:sp>
    <dsp:sp modelId="{4FF9DB7C-0388-4373-B45E-F2FD90E67D17}">
      <dsp:nvSpPr>
        <dsp:cNvPr id="0" name=""/>
        <dsp:cNvSpPr/>
      </dsp:nvSpPr>
      <dsp:spPr>
        <a:xfrm rot="17625771">
          <a:off x="811347" y="1752653"/>
          <a:ext cx="2890316" cy="42102"/>
        </a:xfrm>
        <a:custGeom>
          <a:avLst/>
          <a:gdLst/>
          <a:ahLst/>
          <a:cxnLst/>
          <a:rect l="0" t="0" r="0" b="0"/>
          <a:pathLst>
            <a:path>
              <a:moveTo>
                <a:pt x="0" y="21051"/>
              </a:moveTo>
              <a:lnTo>
                <a:pt x="2890316" y="210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2184248" y="1701446"/>
        <a:ext cx="144515" cy="144515"/>
      </dsp:txXfrm>
    </dsp:sp>
    <dsp:sp modelId="{5A7E81F2-B9A0-4A18-84B6-137B691FFE81}">
      <dsp:nvSpPr>
        <dsp:cNvPr id="0" name=""/>
        <dsp:cNvSpPr/>
      </dsp:nvSpPr>
      <dsp:spPr>
        <a:xfrm>
          <a:off x="2838835" y="0"/>
          <a:ext cx="5946140" cy="902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0" kern="1200" dirty="0" smtClean="0"/>
            <a:t>En los servicios públicos, la mayor parte de los estudios, programas o monitoreos referidos  a especies están enfocados en la explotación de los recursos hidrobiológicos y no a la biodiversidad ni conservación de los mismos</a:t>
          </a:r>
          <a:endParaRPr lang="es-CL" sz="1500" b="0" kern="1200" dirty="0"/>
        </a:p>
      </dsp:txBody>
      <dsp:txXfrm>
        <a:off x="2865257" y="26422"/>
        <a:ext cx="5893296" cy="849285"/>
      </dsp:txXfrm>
    </dsp:sp>
    <dsp:sp modelId="{B1F5DC3F-FE40-43B2-89E3-18667A322C28}">
      <dsp:nvSpPr>
        <dsp:cNvPr id="0" name=""/>
        <dsp:cNvSpPr/>
      </dsp:nvSpPr>
      <dsp:spPr>
        <a:xfrm rot="18339995">
          <a:off x="1254630" y="2257775"/>
          <a:ext cx="2012537" cy="42102"/>
        </a:xfrm>
        <a:custGeom>
          <a:avLst/>
          <a:gdLst/>
          <a:ahLst/>
          <a:cxnLst/>
          <a:rect l="0" t="0" r="0" b="0"/>
          <a:pathLst>
            <a:path>
              <a:moveTo>
                <a:pt x="0" y="21051"/>
              </a:moveTo>
              <a:lnTo>
                <a:pt x="2012537" y="210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700" kern="1200"/>
        </a:p>
      </dsp:txBody>
      <dsp:txXfrm>
        <a:off x="2210586" y="2228513"/>
        <a:ext cx="100626" cy="100626"/>
      </dsp:txXfrm>
    </dsp:sp>
    <dsp:sp modelId="{1F76C7BA-9D72-4285-8E54-2E8A007672AA}">
      <dsp:nvSpPr>
        <dsp:cNvPr id="0" name=""/>
        <dsp:cNvSpPr/>
      </dsp:nvSpPr>
      <dsp:spPr>
        <a:xfrm>
          <a:off x="2847622" y="1097002"/>
          <a:ext cx="5922674" cy="728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0" kern="1200" dirty="0" smtClean="0"/>
            <a:t>Ausencia de  programas de monitoreo asociados a AMCP que permitan verificar su efectividad como instrumento de manejo o conservación                                 </a:t>
          </a:r>
          <a:endParaRPr lang="es-CL" sz="1500" b="0" kern="1200" dirty="0"/>
        </a:p>
      </dsp:txBody>
      <dsp:txXfrm>
        <a:off x="2868962" y="1118342"/>
        <a:ext cx="5879994" cy="685936"/>
      </dsp:txXfrm>
    </dsp:sp>
    <dsp:sp modelId="{3485AAF1-0183-4B70-A87C-C45BE078EAC3}">
      <dsp:nvSpPr>
        <dsp:cNvPr id="0" name=""/>
        <dsp:cNvSpPr/>
      </dsp:nvSpPr>
      <dsp:spPr>
        <a:xfrm rot="20306376">
          <a:off x="1627415" y="2829698"/>
          <a:ext cx="1336631" cy="42102"/>
        </a:xfrm>
        <a:custGeom>
          <a:avLst/>
          <a:gdLst/>
          <a:ahLst/>
          <a:cxnLst/>
          <a:rect l="0" t="0" r="0" b="0"/>
          <a:pathLst>
            <a:path>
              <a:moveTo>
                <a:pt x="0" y="21051"/>
              </a:moveTo>
              <a:lnTo>
                <a:pt x="1336631" y="210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2262315" y="2817334"/>
        <a:ext cx="66831" cy="66831"/>
      </dsp:txXfrm>
    </dsp:sp>
    <dsp:sp modelId="{B5F57279-1570-4D32-8CCA-E820F70D4C7F}">
      <dsp:nvSpPr>
        <dsp:cNvPr id="0" name=""/>
        <dsp:cNvSpPr/>
      </dsp:nvSpPr>
      <dsp:spPr>
        <a:xfrm>
          <a:off x="2917285" y="2185972"/>
          <a:ext cx="5867690" cy="838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0" kern="1200" smtClean="0"/>
            <a:t>Los datos disponibles para la construcción de indicadores son escasos, presenta sesgos y vacíos (tanto en escala espacial como temporal) que hacen compleja su utilización en el proceso de toma de decisiones. </a:t>
          </a:r>
          <a:endParaRPr lang="es-CL" sz="1400" b="0" kern="1200" dirty="0" smtClean="0"/>
        </a:p>
      </dsp:txBody>
      <dsp:txXfrm>
        <a:off x="2941840" y="2210527"/>
        <a:ext cx="5818580" cy="789257"/>
      </dsp:txXfrm>
    </dsp:sp>
    <dsp:sp modelId="{CA0820D6-B397-45C4-B6EE-0B432EE59992}">
      <dsp:nvSpPr>
        <dsp:cNvPr id="0" name=""/>
        <dsp:cNvSpPr/>
      </dsp:nvSpPr>
      <dsp:spPr>
        <a:xfrm rot="1691323">
          <a:off x="1588181" y="3417797"/>
          <a:ext cx="1450132" cy="42102"/>
        </a:xfrm>
        <a:custGeom>
          <a:avLst/>
          <a:gdLst/>
          <a:ahLst/>
          <a:cxnLst/>
          <a:rect l="0" t="0" r="0" b="0"/>
          <a:pathLst>
            <a:path>
              <a:moveTo>
                <a:pt x="0" y="21051"/>
              </a:moveTo>
              <a:lnTo>
                <a:pt x="1450132" y="210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2276994" y="3402595"/>
        <a:ext cx="72506" cy="72506"/>
      </dsp:txXfrm>
    </dsp:sp>
    <dsp:sp modelId="{A1082467-E1D0-4585-9313-A4149BA01A6D}">
      <dsp:nvSpPr>
        <dsp:cNvPr id="0" name=""/>
        <dsp:cNvSpPr/>
      </dsp:nvSpPr>
      <dsp:spPr>
        <a:xfrm>
          <a:off x="2952318" y="3358649"/>
          <a:ext cx="5806245" cy="845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0" kern="1200" smtClean="0"/>
            <a:t>Información</a:t>
          </a:r>
          <a:r>
            <a:rPr lang="es-CL" sz="1500" b="0" kern="1200" baseline="0" smtClean="0"/>
            <a:t> no sistematizada (Word, Pdf) originando que no se pueda trabajar a partir de la misma</a:t>
          </a:r>
          <a:endParaRPr lang="es-CL" sz="1500" b="0" kern="1200" dirty="0" smtClean="0"/>
        </a:p>
      </dsp:txBody>
      <dsp:txXfrm>
        <a:off x="2977079" y="3383410"/>
        <a:ext cx="5756723" cy="795885"/>
      </dsp:txXfrm>
    </dsp:sp>
    <dsp:sp modelId="{12B93F2B-94B0-40D7-8B05-316B707EE431}">
      <dsp:nvSpPr>
        <dsp:cNvPr id="0" name=""/>
        <dsp:cNvSpPr/>
      </dsp:nvSpPr>
      <dsp:spPr>
        <a:xfrm rot="3266772">
          <a:off x="1214181" y="3969459"/>
          <a:ext cx="2198132" cy="42102"/>
        </a:xfrm>
        <a:custGeom>
          <a:avLst/>
          <a:gdLst/>
          <a:ahLst/>
          <a:cxnLst/>
          <a:rect l="0" t="0" r="0" b="0"/>
          <a:pathLst>
            <a:path>
              <a:moveTo>
                <a:pt x="0" y="21051"/>
              </a:moveTo>
              <a:lnTo>
                <a:pt x="2198132" y="210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700" kern="1200"/>
        </a:p>
      </dsp:txBody>
      <dsp:txXfrm>
        <a:off x="2258294" y="3935557"/>
        <a:ext cx="109906" cy="109906"/>
      </dsp:txXfrm>
    </dsp:sp>
    <dsp:sp modelId="{4FEFF635-4408-4A8C-9F80-1D5B47E2C16D}">
      <dsp:nvSpPr>
        <dsp:cNvPr id="0" name=""/>
        <dsp:cNvSpPr/>
      </dsp:nvSpPr>
      <dsp:spPr>
        <a:xfrm>
          <a:off x="2952318" y="4510773"/>
          <a:ext cx="5750334" cy="747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0" kern="1200" dirty="0" smtClean="0"/>
            <a:t>Datos e informaciones no digitalizadas (disponible sólo en papel)</a:t>
          </a:r>
        </a:p>
      </dsp:txBody>
      <dsp:txXfrm>
        <a:off x="2974221" y="4532676"/>
        <a:ext cx="5706528" cy="704002"/>
      </dsp:txXfrm>
    </dsp:sp>
    <dsp:sp modelId="{A43429BF-7287-4281-9B81-635830797617}">
      <dsp:nvSpPr>
        <dsp:cNvPr id="0" name=""/>
        <dsp:cNvSpPr/>
      </dsp:nvSpPr>
      <dsp:spPr>
        <a:xfrm rot="3864069">
          <a:off x="834149" y="4409205"/>
          <a:ext cx="2958197" cy="42102"/>
        </a:xfrm>
        <a:custGeom>
          <a:avLst/>
          <a:gdLst/>
          <a:ahLst/>
          <a:cxnLst/>
          <a:rect l="0" t="0" r="0" b="0"/>
          <a:pathLst>
            <a:path>
              <a:moveTo>
                <a:pt x="0" y="21051"/>
              </a:moveTo>
              <a:lnTo>
                <a:pt x="2958197" y="210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kern="1200"/>
        </a:p>
      </dsp:txBody>
      <dsp:txXfrm>
        <a:off x="2239293" y="4356301"/>
        <a:ext cx="147909" cy="147909"/>
      </dsp:txXfrm>
    </dsp:sp>
    <dsp:sp modelId="{30F5F1A9-33AB-4F6E-B5A1-8FB5B4C48492}">
      <dsp:nvSpPr>
        <dsp:cNvPr id="0" name=""/>
        <dsp:cNvSpPr/>
      </dsp:nvSpPr>
      <dsp:spPr>
        <a:xfrm>
          <a:off x="2952318" y="5335649"/>
          <a:ext cx="5761777" cy="85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0" kern="1200" dirty="0" smtClean="0"/>
            <a:t>Estudios o programas descontinuados (información desactualizada)</a:t>
          </a:r>
        </a:p>
      </dsp:txBody>
      <dsp:txXfrm>
        <a:off x="2977420" y="5360751"/>
        <a:ext cx="5711573" cy="8068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3521A-60F5-4564-AB57-0B1ACE88C867}">
      <dsp:nvSpPr>
        <dsp:cNvPr id="0" name=""/>
        <dsp:cNvSpPr/>
      </dsp:nvSpPr>
      <dsp:spPr>
        <a:xfrm>
          <a:off x="3" y="0"/>
          <a:ext cx="5180585" cy="116874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Ampliar los convenios de cooperación entre las instituciones estatales para el traspaso de datos</a:t>
          </a:r>
          <a:endParaRPr lang="es-CL" sz="1500" kern="1200" dirty="0"/>
        </a:p>
      </dsp:txBody>
      <dsp:txXfrm>
        <a:off x="584378" y="0"/>
        <a:ext cx="4011836" cy="1168749"/>
      </dsp:txXfrm>
    </dsp:sp>
    <dsp:sp modelId="{60666B0B-8DA3-44A2-A94B-22B45B1EE3BB}">
      <dsp:nvSpPr>
        <dsp:cNvPr id="0" name=""/>
        <dsp:cNvSpPr/>
      </dsp:nvSpPr>
      <dsp:spPr>
        <a:xfrm>
          <a:off x="0" y="1349563"/>
          <a:ext cx="5328584" cy="10472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smtClean="0"/>
            <a:t>Crear una red de información costera y marina a nivel nacional  la cual sea parte de una plataforma web, en la que todos los actores institucionales o servicios portadores de la información puedan actualizar la información</a:t>
          </a:r>
          <a:endParaRPr lang="es-CL" sz="1400" kern="1200" dirty="0"/>
        </a:p>
      </dsp:txBody>
      <dsp:txXfrm>
        <a:off x="523605" y="1349563"/>
        <a:ext cx="4281375" cy="1047209"/>
      </dsp:txXfrm>
    </dsp:sp>
    <dsp:sp modelId="{66F146B7-0835-455C-8BBA-AD6B7F746500}">
      <dsp:nvSpPr>
        <dsp:cNvPr id="0" name=""/>
        <dsp:cNvSpPr/>
      </dsp:nvSpPr>
      <dsp:spPr>
        <a:xfrm>
          <a:off x="7" y="2517476"/>
          <a:ext cx="5328584" cy="110446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Visibilizar los datos e información cotero-marina a través del Sistema Nacional de Información Ambiental (SINIA)</a:t>
          </a:r>
          <a:endParaRPr lang="es-CL" sz="1400" kern="1200" dirty="0"/>
        </a:p>
      </dsp:txBody>
      <dsp:txXfrm>
        <a:off x="552239" y="2517476"/>
        <a:ext cx="4224121" cy="1104463"/>
      </dsp:txXfrm>
    </dsp:sp>
    <dsp:sp modelId="{AD5C773D-A8DA-4A3D-B654-B1351B525036}">
      <dsp:nvSpPr>
        <dsp:cNvPr id="0" name=""/>
        <dsp:cNvSpPr/>
      </dsp:nvSpPr>
      <dsp:spPr>
        <a:xfrm>
          <a:off x="7" y="3744687"/>
          <a:ext cx="5328584" cy="10228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Establecer programas de digitalización de la </a:t>
          </a:r>
          <a:r>
            <a:rPr lang="es-CL" sz="1400" kern="1200" dirty="0" smtClean="0"/>
            <a:t>información histórica </a:t>
          </a:r>
          <a:r>
            <a:rPr lang="es-CL" sz="1400" kern="1200" dirty="0" smtClean="0"/>
            <a:t>relevante que se encuentra disponible </a:t>
          </a:r>
          <a:r>
            <a:rPr lang="es-CL" sz="1400" kern="1200" dirty="0" smtClean="0"/>
            <a:t>en cada institución.</a:t>
          </a:r>
          <a:endParaRPr lang="es-CL" sz="1400" kern="1200" dirty="0"/>
        </a:p>
      </dsp:txBody>
      <dsp:txXfrm>
        <a:off x="511445" y="3744687"/>
        <a:ext cx="4305709" cy="1022875"/>
      </dsp:txXfrm>
    </dsp:sp>
    <dsp:sp modelId="{4AA6ED9D-6F21-4143-8595-561FC7A6DA8A}">
      <dsp:nvSpPr>
        <dsp:cNvPr id="0" name=""/>
        <dsp:cNvSpPr/>
      </dsp:nvSpPr>
      <dsp:spPr>
        <a:xfrm>
          <a:off x="94718" y="4994694"/>
          <a:ext cx="5180585" cy="10624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smtClean="0"/>
            <a:t>Elaboración de políticas integrales que obliguen a establecer programas de monitoreo de biodiversidad o riqueza de especies en el mar.</a:t>
          </a:r>
          <a:endParaRPr lang="es-CL" sz="1400" kern="1200" dirty="0"/>
        </a:p>
      </dsp:txBody>
      <dsp:txXfrm>
        <a:off x="625959" y="4994694"/>
        <a:ext cx="4118104" cy="1062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707F-1E95-420A-8EFD-C87D6F4B19E8}" type="datetimeFigureOut">
              <a:rPr lang="es-CL" smtClean="0"/>
              <a:t>27-07-2015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ECD9-6782-4586-A59E-F825A9EFEEF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707F-1E95-420A-8EFD-C87D6F4B19E8}" type="datetimeFigureOut">
              <a:rPr lang="es-CL" smtClean="0"/>
              <a:t>27-07-2015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ECD9-6782-4586-A59E-F825A9EFEEF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707F-1E95-420A-8EFD-C87D6F4B19E8}" type="datetimeFigureOut">
              <a:rPr lang="es-CL" smtClean="0"/>
              <a:t>27-07-2015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ECD9-6782-4586-A59E-F825A9EFEEF5}" type="slidenum">
              <a:rPr lang="es-CL" smtClean="0"/>
              <a:t>‹Nº›</a:t>
            </a:fld>
            <a:endParaRPr lang="es-C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707F-1E95-420A-8EFD-C87D6F4B19E8}" type="datetimeFigureOut">
              <a:rPr lang="es-CL" smtClean="0"/>
              <a:t>27-07-2015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ECD9-6782-4586-A59E-F825A9EFEEF5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707F-1E95-420A-8EFD-C87D6F4B19E8}" type="datetimeFigureOut">
              <a:rPr lang="es-CL" smtClean="0"/>
              <a:t>27-07-2015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ECD9-6782-4586-A59E-F825A9EFEEF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707F-1E95-420A-8EFD-C87D6F4B19E8}" type="datetimeFigureOut">
              <a:rPr lang="es-CL" smtClean="0"/>
              <a:t>27-07-2015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ECD9-6782-4586-A59E-F825A9EFEEF5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707F-1E95-420A-8EFD-C87D6F4B19E8}" type="datetimeFigureOut">
              <a:rPr lang="es-CL" smtClean="0"/>
              <a:t>27-07-2015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ECD9-6782-4586-A59E-F825A9EFEEF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707F-1E95-420A-8EFD-C87D6F4B19E8}" type="datetimeFigureOut">
              <a:rPr lang="es-CL" smtClean="0"/>
              <a:t>27-07-2015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ECD9-6782-4586-A59E-F825A9EFEEF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707F-1E95-420A-8EFD-C87D6F4B19E8}" type="datetimeFigureOut">
              <a:rPr lang="es-CL" smtClean="0"/>
              <a:t>27-07-2015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ECD9-6782-4586-A59E-F825A9EFEEF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707F-1E95-420A-8EFD-C87D6F4B19E8}" type="datetimeFigureOut">
              <a:rPr lang="es-CL" smtClean="0"/>
              <a:t>27-07-2015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ECD9-6782-4586-A59E-F825A9EFEEF5}" type="slidenum">
              <a:rPr lang="es-CL" smtClean="0"/>
              <a:t>‹Nº›</a:t>
            </a:fld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707F-1E95-420A-8EFD-C87D6F4B19E8}" type="datetimeFigureOut">
              <a:rPr lang="es-CL" smtClean="0"/>
              <a:t>27-07-2015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ECD9-6782-4586-A59E-F825A9EFEEF5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636707F-1E95-420A-8EFD-C87D6F4B19E8}" type="datetimeFigureOut">
              <a:rPr lang="es-CL" smtClean="0"/>
              <a:t>27-07-2015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11FECD9-6782-4586-A59E-F825A9EFEEF5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“Red </a:t>
            </a:r>
            <a:r>
              <a:rPr lang="es-CL" dirty="0"/>
              <a:t>de Información y Datos del Pacifico Sur para el apoyo a la Gestión Integrada del Área </a:t>
            </a:r>
            <a:r>
              <a:rPr lang="es-CL" dirty="0" smtClean="0"/>
              <a:t>Costera” (SPINCAM)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Avances</a:t>
            </a:r>
          </a:p>
        </p:txBody>
      </p:sp>
      <p:pic>
        <p:nvPicPr>
          <p:cNvPr id="1026" name="Picture 2" descr="C:\Users\maria.herrera\Desktop\SPINC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079"/>
            <a:ext cx="2779280" cy="2489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13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texto"/>
          <p:cNvSpPr>
            <a:spLocks noGrp="1"/>
          </p:cNvSpPr>
          <p:nvPr>
            <p:ph type="body" sz="half" idx="2"/>
          </p:nvPr>
        </p:nvSpPr>
        <p:spPr>
          <a:xfrm>
            <a:off x="899592" y="3356992"/>
            <a:ext cx="3513584" cy="2489449"/>
          </a:xfrm>
        </p:spPr>
        <p:txBody>
          <a:bodyPr/>
          <a:lstStyle/>
          <a:p>
            <a:pPr algn="just"/>
            <a:r>
              <a:rPr lang="es-CL" dirty="0" smtClean="0"/>
              <a:t>Plataforma apoyada por la COI con el fin de colectar, preservar y facilitar el descubrimiento y acceso a los resultados de las investigaciones realizadas por los miembros de la comunidad.</a:t>
            </a: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636912"/>
            <a:ext cx="3600400" cy="589227"/>
          </a:xfrm>
        </p:spPr>
        <p:txBody>
          <a:bodyPr/>
          <a:lstStyle/>
          <a:p>
            <a:r>
              <a:rPr lang="es-CL" dirty="0" err="1" smtClean="0"/>
              <a:t>OceanDocs</a:t>
            </a:r>
            <a:r>
              <a:rPr lang="es-CL" dirty="0" smtClean="0"/>
              <a:t> - SINIA</a:t>
            </a:r>
            <a:endParaRPr lang="es-CL" dirty="0"/>
          </a:p>
        </p:txBody>
      </p:sp>
      <p:pic>
        <p:nvPicPr>
          <p:cNvPr id="5122" name="Picture 2" descr="C:\Users\cristian.zuniga\Documents\OceanDo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1921">
            <a:off x="145403" y="1072756"/>
            <a:ext cx="31146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1 Marcador de texto"/>
          <p:cNvSpPr txBox="1">
            <a:spLocks/>
          </p:cNvSpPr>
          <p:nvPr/>
        </p:nvSpPr>
        <p:spPr>
          <a:xfrm>
            <a:off x="4825652" y="1772816"/>
            <a:ext cx="3888432" cy="2088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dirty="0" smtClean="0"/>
              <a:t>Chile ha ingresado datos e información a dicha plataforma, principalmente consultorías, estudios e informes financiados por fondos públicos del Estado de Chile.</a:t>
            </a:r>
            <a:endParaRPr lang="es-CL" dirty="0"/>
          </a:p>
        </p:txBody>
      </p:sp>
      <p:pic>
        <p:nvPicPr>
          <p:cNvPr id="5123" name="Picture 3" descr="C:\Users\cristian.zuniga\Documents\SINI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826" y="4724945"/>
            <a:ext cx="35909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7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116632" y="-171400"/>
            <a:ext cx="8229600" cy="1252728"/>
          </a:xfrm>
        </p:spPr>
        <p:txBody>
          <a:bodyPr>
            <a:normAutofit/>
          </a:bodyPr>
          <a:lstStyle/>
          <a:p>
            <a:r>
              <a:rPr lang="es-CL" sz="4000" dirty="0" smtClean="0"/>
              <a:t>Principales Indicadores</a:t>
            </a:r>
            <a:endParaRPr lang="es-CL" sz="4000" dirty="0"/>
          </a:p>
        </p:txBody>
      </p:sp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468926"/>
              </p:ext>
            </p:extLst>
          </p:nvPr>
        </p:nvGraphicFramePr>
        <p:xfrm>
          <a:off x="611560" y="1124744"/>
          <a:ext cx="799288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27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116632" y="-171400"/>
            <a:ext cx="8229600" cy="1252728"/>
          </a:xfrm>
        </p:spPr>
        <p:txBody>
          <a:bodyPr>
            <a:normAutofit/>
          </a:bodyPr>
          <a:lstStyle/>
          <a:p>
            <a:r>
              <a:rPr lang="es-CL" sz="4000" dirty="0" smtClean="0"/>
              <a:t>Principales Indicadores</a:t>
            </a:r>
            <a:endParaRPr lang="es-CL" sz="4000" dirty="0"/>
          </a:p>
        </p:txBody>
      </p:sp>
      <p:graphicFrame>
        <p:nvGraphicFramePr>
          <p:cNvPr id="4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935999"/>
              </p:ext>
            </p:extLst>
          </p:nvPr>
        </p:nvGraphicFramePr>
        <p:xfrm>
          <a:off x="755576" y="1268760"/>
          <a:ext cx="7801297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37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ristian.zuniga\Desktop\Ch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06957"/>
            <a:ext cx="7128792" cy="603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116632" y="-171400"/>
            <a:ext cx="8229600" cy="1252728"/>
          </a:xfrm>
        </p:spPr>
        <p:txBody>
          <a:bodyPr>
            <a:normAutofit/>
          </a:bodyPr>
          <a:lstStyle/>
          <a:p>
            <a:r>
              <a:rPr lang="es-CL" sz="4000" dirty="0" smtClean="0"/>
              <a:t>Principales Indicadores</a:t>
            </a:r>
            <a:endParaRPr lang="es-CL" sz="4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347864" y="706957"/>
            <a:ext cx="4248472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Desembarque artesanal, año 2014</a:t>
            </a:r>
            <a:endParaRPr lang="es-CL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6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116632" y="-171400"/>
            <a:ext cx="8229600" cy="1252728"/>
          </a:xfrm>
        </p:spPr>
        <p:txBody>
          <a:bodyPr>
            <a:normAutofit/>
          </a:bodyPr>
          <a:lstStyle/>
          <a:p>
            <a:r>
              <a:rPr lang="es-CL" sz="4000" dirty="0" smtClean="0"/>
              <a:t>Principales Indicadores</a:t>
            </a:r>
            <a:endParaRPr lang="es-CL" sz="4000" dirty="0"/>
          </a:p>
        </p:txBody>
      </p:sp>
      <p:pic>
        <p:nvPicPr>
          <p:cNvPr id="3" name="Picture 2" descr="C:\Users\cristian.zuniga\Desktop\Laf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51" y="825130"/>
            <a:ext cx="4248472" cy="60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ristian.zuniga\Desktop\AMC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670911" cy="356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2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116632" y="-171400"/>
            <a:ext cx="8229600" cy="1252728"/>
          </a:xfrm>
        </p:spPr>
        <p:txBody>
          <a:bodyPr>
            <a:normAutofit/>
          </a:bodyPr>
          <a:lstStyle/>
          <a:p>
            <a:r>
              <a:rPr lang="es-CL" sz="4000" dirty="0" smtClean="0"/>
              <a:t>Principales Indicadores</a:t>
            </a:r>
            <a:endParaRPr lang="es-CL" sz="4000" dirty="0"/>
          </a:p>
        </p:txBody>
      </p:sp>
      <p:pic>
        <p:nvPicPr>
          <p:cNvPr id="3" name="Picture 2" descr="C:\Users\cristian.zuniga\Desktop\AMERB-CHO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779068" cy="364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ristian.zuniga\Desktop\Chor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351" y="730597"/>
            <a:ext cx="4335881" cy="613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2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116632" y="-171400"/>
            <a:ext cx="8229600" cy="1252728"/>
          </a:xfrm>
        </p:spPr>
        <p:txBody>
          <a:bodyPr>
            <a:normAutofit/>
          </a:bodyPr>
          <a:lstStyle/>
          <a:p>
            <a:r>
              <a:rPr lang="es-CL" sz="4000" dirty="0" smtClean="0"/>
              <a:t>Principales Indicadores</a:t>
            </a:r>
            <a:endParaRPr lang="es-CL" sz="4000" dirty="0"/>
          </a:p>
        </p:txBody>
      </p:sp>
      <p:pic>
        <p:nvPicPr>
          <p:cNvPr id="4099" name="Picture 3" descr="C:\Users\cristian.zuniga\Desktop\AMERB-Cale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31120"/>
            <a:ext cx="7416824" cy="32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ristian.zuniga\Desktop\Mar bra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303" y="692696"/>
            <a:ext cx="4359084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2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Consultoría SPINCAM-FASE II</a:t>
            </a:r>
            <a:endParaRPr lang="es-CL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952072789"/>
              </p:ext>
            </p:extLst>
          </p:nvPr>
        </p:nvGraphicFramePr>
        <p:xfrm>
          <a:off x="1979712" y="692696"/>
          <a:ext cx="813690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40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7931224" cy="570392"/>
          </a:xfrm>
        </p:spPr>
        <p:txBody>
          <a:bodyPr>
            <a:normAutofit/>
          </a:bodyPr>
          <a:lstStyle/>
          <a:p>
            <a:r>
              <a:rPr lang="es-CL" sz="2800" b="1" dirty="0" smtClean="0">
                <a:solidFill>
                  <a:schemeClr val="bg1"/>
                </a:solidFill>
              </a:rPr>
              <a:t>Interrogantes abordadas</a:t>
            </a:r>
            <a:endParaRPr lang="es-CL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34230936"/>
              </p:ext>
            </p:extLst>
          </p:nvPr>
        </p:nvGraphicFramePr>
        <p:xfrm>
          <a:off x="539552" y="980728"/>
          <a:ext cx="8028384" cy="5544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7" name="Picture 5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89240"/>
            <a:ext cx="1256191" cy="80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00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589354"/>
              </p:ext>
            </p:extLst>
          </p:nvPr>
        </p:nvGraphicFramePr>
        <p:xfrm>
          <a:off x="323528" y="1988840"/>
          <a:ext cx="835292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Las instituciones en las cuales se desarrolló el diagnóstico son: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335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49462015"/>
              </p:ext>
            </p:extLst>
          </p:nvPr>
        </p:nvGraphicFramePr>
        <p:xfrm>
          <a:off x="323528" y="620688"/>
          <a:ext cx="8712968" cy="504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696"/>
                <a:gridCol w="5558272"/>
              </a:tblGrid>
              <a:tr h="684482">
                <a:tc>
                  <a:txBody>
                    <a:bodyPr/>
                    <a:lstStyle/>
                    <a:p>
                      <a:pPr algn="ctr"/>
                      <a:r>
                        <a:rPr lang="es-CL" baseline="0" dirty="0" smtClean="0"/>
                        <a:t>Institución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        Datos</a:t>
                      </a:r>
                      <a:r>
                        <a:rPr lang="es-CL" baseline="0" dirty="0" smtClean="0"/>
                        <a:t> e información relevante</a:t>
                      </a:r>
                      <a:endParaRPr lang="es-CL" dirty="0"/>
                    </a:p>
                  </a:txBody>
                  <a:tcPr/>
                </a:tc>
              </a:tr>
              <a:tr h="1103488">
                <a:tc>
                  <a:txBody>
                    <a:bodyPr/>
                    <a:lstStyle/>
                    <a:p>
                      <a:r>
                        <a:rPr lang="es-CL" dirty="0" smtClean="0"/>
                        <a:t>SUBPESCA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L" dirty="0" smtClean="0"/>
                        <a:t>Áreas de Manejo</a:t>
                      </a:r>
                      <a:r>
                        <a:rPr lang="es-CL" baseline="0" dirty="0" smtClean="0"/>
                        <a:t> de Recursos Bentónicos (AMERB)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L" baseline="0" dirty="0" smtClean="0"/>
                        <a:t>Cuotas de captura de recursos hidrobiológicos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L" baseline="0" dirty="0" smtClean="0"/>
                        <a:t>Concesiones Acuícolas</a:t>
                      </a:r>
                      <a:endParaRPr lang="es-CL" dirty="0"/>
                    </a:p>
                  </a:txBody>
                  <a:tcPr/>
                </a:tc>
              </a:tr>
              <a:tr h="1281323">
                <a:tc>
                  <a:txBody>
                    <a:bodyPr/>
                    <a:lstStyle/>
                    <a:p>
                      <a:r>
                        <a:rPr lang="es-CL" dirty="0" smtClean="0"/>
                        <a:t>SERNAPESCA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L" dirty="0" smtClean="0"/>
                        <a:t>Actividades de fiscalización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L" dirty="0" smtClean="0"/>
                        <a:t>Desembarque</a:t>
                      </a:r>
                      <a:r>
                        <a:rPr lang="es-CL" baseline="0" dirty="0" smtClean="0"/>
                        <a:t> pesquero (artesanal e industrial)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L" baseline="0" dirty="0" smtClean="0"/>
                        <a:t>Registro de pescadores artesanales, empleados de industrias de transformación.</a:t>
                      </a:r>
                      <a:endParaRPr lang="es-CL" dirty="0"/>
                    </a:p>
                  </a:txBody>
                  <a:tcPr/>
                </a:tc>
              </a:tr>
              <a:tr h="985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IFOP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 de Manejo y Monitoreo de las Mareas Rojas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Captura</a:t>
                      </a:r>
                      <a:r>
                        <a:rPr lang="es-CL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incidental</a:t>
                      </a:r>
                      <a:endParaRPr lang="es-CL" dirty="0"/>
                    </a:p>
                  </a:txBody>
                  <a:tcPr/>
                </a:tc>
              </a:tr>
              <a:tr h="985633">
                <a:tc>
                  <a:txBody>
                    <a:bodyPr/>
                    <a:lstStyle/>
                    <a:p>
                      <a:r>
                        <a:rPr lang="es-CL" dirty="0" smtClean="0"/>
                        <a:t>MMA - RRNN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L" dirty="0" smtClean="0"/>
                        <a:t>Áreas</a:t>
                      </a:r>
                      <a:r>
                        <a:rPr lang="es-CL" baseline="0" dirty="0" smtClean="0"/>
                        <a:t> Marinas Costeras Protegidas de Múltiples Usos (Isla Grande de Atacama, Francisco Coloane y Lafken Mapu Lahual)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6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67138"/>
              </p:ext>
            </p:extLst>
          </p:nvPr>
        </p:nvGraphicFramePr>
        <p:xfrm>
          <a:off x="251520" y="548680"/>
          <a:ext cx="8784976" cy="4418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849"/>
                <a:gridCol w="1438919"/>
                <a:gridCol w="5604208"/>
              </a:tblGrid>
              <a:tr h="648072">
                <a:tc gridSpan="2">
                  <a:txBody>
                    <a:bodyPr/>
                    <a:lstStyle/>
                    <a:p>
                      <a:pPr algn="ctr"/>
                      <a:r>
                        <a:rPr lang="es-CL" baseline="0" dirty="0" smtClean="0"/>
                        <a:t>Institución</a:t>
                      </a:r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L" dirty="0" smtClean="0"/>
                        <a:t>Datos</a:t>
                      </a:r>
                      <a:r>
                        <a:rPr lang="es-CL" baseline="0" dirty="0" smtClean="0"/>
                        <a:t> e información relevante</a:t>
                      </a:r>
                      <a:endParaRPr lang="es-CL" dirty="0" smtClean="0"/>
                    </a:p>
                  </a:txBody>
                  <a:tcPr/>
                </a:tc>
              </a:tr>
              <a:tr h="420593">
                <a:tc rowSpan="3">
                  <a:txBody>
                    <a:bodyPr/>
                    <a:lstStyle/>
                    <a:p>
                      <a:r>
                        <a:rPr lang="es-CL" dirty="0" smtClean="0"/>
                        <a:t>DIRECTEMAR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DIRSOMAR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 Coordinador de Buques y Salvamento Marítima (</a:t>
                      </a:r>
                      <a:r>
                        <a:rPr lang="es-CL" baseline="0" dirty="0" smtClean="0"/>
                        <a:t>MRCC)  - Rutas de navegación</a:t>
                      </a:r>
                      <a:endParaRPr lang="es-CL" dirty="0"/>
                    </a:p>
                  </a:txBody>
                  <a:tcPr/>
                </a:tc>
              </a:tr>
              <a:tr h="881264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DIRINMAR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L" dirty="0" smtClean="0"/>
                        <a:t>Programa de Observación del</a:t>
                      </a:r>
                      <a:r>
                        <a:rPr lang="es-CL" baseline="0" dirty="0" smtClean="0"/>
                        <a:t> Ambiente Litoral (POAL)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L" baseline="0" dirty="0" smtClean="0"/>
                        <a:t>Derrame de Hidrocarburos</a:t>
                      </a:r>
                    </a:p>
                  </a:txBody>
                  <a:tcPr/>
                </a:tc>
              </a:tr>
              <a:tr h="420593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SHOA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 smtClean="0"/>
                        <a:t>Sistema Nacional</a:t>
                      </a:r>
                      <a:r>
                        <a:rPr lang="es-CL" baseline="0" dirty="0" smtClean="0"/>
                        <a:t> de Alarmas y Maremotos (SNAM)</a:t>
                      </a:r>
                      <a:endParaRPr lang="es-CL" dirty="0"/>
                    </a:p>
                  </a:txBody>
                  <a:tcPr/>
                </a:tc>
              </a:tr>
              <a:tr h="881264">
                <a:tc gridSpan="2">
                  <a:txBody>
                    <a:bodyPr/>
                    <a:lstStyle/>
                    <a:p>
                      <a:r>
                        <a:rPr lang="es-CL" dirty="0" smtClean="0"/>
                        <a:t>SSFFAA</a:t>
                      </a:r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L" dirty="0" smtClean="0"/>
                        <a:t>Zonificación del</a:t>
                      </a:r>
                      <a:r>
                        <a:rPr lang="es-CL" baseline="0" dirty="0" smtClean="0"/>
                        <a:t> Borde Costero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L" baseline="0" dirty="0" smtClean="0"/>
                        <a:t>Planos Costeros Marítimos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L" baseline="0" dirty="0" smtClean="0"/>
                        <a:t>Concesiones Marinas</a:t>
                      </a:r>
                      <a:endParaRPr lang="es-CL" dirty="0"/>
                    </a:p>
                  </a:txBody>
                  <a:tcPr/>
                </a:tc>
              </a:tr>
              <a:tr h="881264">
                <a:tc gridSpan="2">
                  <a:txBody>
                    <a:bodyPr/>
                    <a:lstStyle/>
                    <a:p>
                      <a:r>
                        <a:rPr lang="es-CL" dirty="0" smtClean="0"/>
                        <a:t>SMA</a:t>
                      </a:r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L" dirty="0" smtClean="0"/>
                        <a:t>Fiscalizaciones enmarcadas en el D.S</a:t>
                      </a:r>
                      <a:r>
                        <a:rPr lang="es-CL" baseline="0" dirty="0" smtClean="0"/>
                        <a:t> N° 90 (especialmente para aguas marinas)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4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rketingdirecto.com/wp-content/uploads/2011/12/fortale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06" y="2684156"/>
            <a:ext cx="2232248" cy="3024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87006" y="404664"/>
            <a:ext cx="8361458" cy="720080"/>
          </a:xfrm>
        </p:spPr>
        <p:txBody>
          <a:bodyPr>
            <a:normAutofit/>
          </a:bodyPr>
          <a:lstStyle/>
          <a:p>
            <a:r>
              <a:rPr lang="es-CL" sz="3200" dirty="0" smtClean="0"/>
              <a:t>Fortalezas de los servicios y/o instituciones</a:t>
            </a:r>
            <a:endParaRPr lang="es-CL" sz="3200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3051129" y="1124744"/>
            <a:ext cx="5853133" cy="9416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sz="1500" dirty="0" smtClean="0">
              <a:solidFill>
                <a:schemeClr val="tx1"/>
              </a:solidFill>
            </a:endParaRPr>
          </a:p>
          <a:p>
            <a:r>
              <a:rPr lang="es-CL" sz="1500" dirty="0" smtClean="0">
                <a:solidFill>
                  <a:schemeClr val="tx1"/>
                </a:solidFill>
              </a:rPr>
              <a:t>Datos </a:t>
            </a:r>
            <a:r>
              <a:rPr lang="es-CL" sz="1500" dirty="0">
                <a:solidFill>
                  <a:schemeClr val="tx1"/>
                </a:solidFill>
              </a:rPr>
              <a:t>históricos relacionados a la presión que se ejerce a los recursos hidrobiológicos en </a:t>
            </a:r>
            <a:r>
              <a:rPr lang="es-CL" sz="1500" dirty="0" smtClean="0">
                <a:solidFill>
                  <a:schemeClr val="tx1"/>
                </a:solidFill>
              </a:rPr>
              <a:t>Chile </a:t>
            </a:r>
            <a:r>
              <a:rPr lang="es-CL" sz="1500" dirty="0">
                <a:solidFill>
                  <a:schemeClr val="tx1"/>
                </a:solidFill>
              </a:rPr>
              <a:t>(Anuarios Estadísticos de Pesca, Boletín Estadístico Marítimo</a:t>
            </a:r>
            <a:r>
              <a:rPr lang="es-CL" sz="1500" dirty="0" smtClean="0">
                <a:solidFill>
                  <a:schemeClr val="tx1"/>
                </a:solidFill>
              </a:rPr>
              <a:t>).</a:t>
            </a:r>
            <a:endParaRPr lang="es-CL" sz="1500" dirty="0">
              <a:solidFill>
                <a:schemeClr val="tx1"/>
              </a:solidFill>
            </a:endParaRPr>
          </a:p>
          <a:p>
            <a:pPr algn="ctr"/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039346" y="2311734"/>
            <a:ext cx="5836315" cy="74484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500" dirty="0"/>
              <a:t>IFOP tiene disponible “Indicadores web AMERB” a disposición de las organizaciones de </a:t>
            </a:r>
            <a:r>
              <a:rPr lang="es-CL" sz="1500" dirty="0" smtClean="0"/>
              <a:t>pescadores.</a:t>
            </a:r>
            <a:endParaRPr lang="es-CL" sz="1500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3056165" y="3224411"/>
            <a:ext cx="5836314" cy="108012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500" dirty="0" smtClean="0"/>
              <a:t>Instituciones y/o servicios  </a:t>
            </a:r>
            <a:r>
              <a:rPr lang="es-CL" sz="1500" dirty="0"/>
              <a:t>cuentan con Sistemas de Información  Geográficos en sus sitios web oficiales principalmente en SUBPESCA, IFOP y SSFFAA.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3059539" y="5589240"/>
            <a:ext cx="5836314" cy="93919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500" dirty="0" smtClean="0">
                <a:solidFill>
                  <a:schemeClr val="tx1"/>
                </a:solidFill>
              </a:rPr>
              <a:t>Existe un Centro Nacional de Datos </a:t>
            </a:r>
            <a:r>
              <a:rPr lang="es-CL" sz="1500" dirty="0"/>
              <a:t>Hidrográficos y Oceanográficos de Chile (CENDHOC), en donde se almacenan los datos recolectados por el </a:t>
            </a:r>
            <a:r>
              <a:rPr lang="es-CL" sz="1500" dirty="0" smtClean="0"/>
              <a:t>organismo en conjunto con universidades abocados en  investigación.</a:t>
            </a:r>
            <a:endParaRPr lang="es-CL" sz="1500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052171" y="4437112"/>
            <a:ext cx="5853132" cy="100811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500" dirty="0" smtClean="0">
                <a:solidFill>
                  <a:schemeClr val="tx1"/>
                </a:solidFill>
              </a:rPr>
              <a:t>Páginas web de servicios e instituciones </a:t>
            </a:r>
            <a:r>
              <a:rPr lang="es-CL" sz="1500" dirty="0">
                <a:solidFill>
                  <a:schemeClr val="tx1"/>
                </a:solidFill>
              </a:rPr>
              <a:t>disponen de datos que se pueden descargar en planillas Excel y </a:t>
            </a:r>
            <a:r>
              <a:rPr lang="es-CL" sz="1500" dirty="0" err="1">
                <a:solidFill>
                  <a:schemeClr val="tx1"/>
                </a:solidFill>
              </a:rPr>
              <a:t>Shapefile</a:t>
            </a:r>
            <a:r>
              <a:rPr lang="es-CL" sz="1500" dirty="0">
                <a:solidFill>
                  <a:schemeClr val="tx1"/>
                </a:solidFill>
              </a:rPr>
              <a:t> facilitando la accesibilidad y el trabajo a partir de la misma.</a:t>
            </a:r>
          </a:p>
        </p:txBody>
      </p:sp>
    </p:spTree>
    <p:extLst>
      <p:ext uri="{BB962C8B-B14F-4D97-AF65-F5344CB8AC3E}">
        <p14:creationId xmlns:p14="http://schemas.microsoft.com/office/powerpoint/2010/main" val="14910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264713"/>
              </p:ext>
            </p:extLst>
          </p:nvPr>
        </p:nvGraphicFramePr>
        <p:xfrm>
          <a:off x="251520" y="260648"/>
          <a:ext cx="878497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7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908990048"/>
              </p:ext>
            </p:extLst>
          </p:nvPr>
        </p:nvGraphicFramePr>
        <p:xfrm>
          <a:off x="3563888" y="332656"/>
          <a:ext cx="532859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10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1" r="12831"/>
          <a:stretch>
            <a:fillRect/>
          </a:stretch>
        </p:blipFill>
        <p:spPr>
          <a:xfrm>
            <a:off x="323528" y="1772816"/>
            <a:ext cx="3384376" cy="2880320"/>
          </a:xfrm>
        </p:spPr>
      </p:pic>
    </p:spTree>
    <p:extLst>
      <p:ext uri="{BB962C8B-B14F-4D97-AF65-F5344CB8AC3E}">
        <p14:creationId xmlns:p14="http://schemas.microsoft.com/office/powerpoint/2010/main" val="10548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1627</TotalTime>
  <Words>829</Words>
  <Application>Microsoft Office PowerPoint</Application>
  <PresentationFormat>Presentación en pantalla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Forma de onda</vt:lpstr>
      <vt:lpstr>“Red de Información y Datos del Pacifico Sur para el apoyo a la Gestión Integrada del Área Costera” (SPINCAM)</vt:lpstr>
      <vt:lpstr>Consultoría SPINCAM-FASE II</vt:lpstr>
      <vt:lpstr>Interrogantes abordadas</vt:lpstr>
      <vt:lpstr>Las instituciones en las cuales se desarrolló el diagnóstico son:</vt:lpstr>
      <vt:lpstr>Presentación de PowerPoint</vt:lpstr>
      <vt:lpstr>Presentación de PowerPoint</vt:lpstr>
      <vt:lpstr>Fortalezas de los servicios y/o instituciones</vt:lpstr>
      <vt:lpstr>Presentación de PowerPoint</vt:lpstr>
      <vt:lpstr>Presentación de PowerPoint</vt:lpstr>
      <vt:lpstr>OceanDocs - SINIA</vt:lpstr>
      <vt:lpstr>Principales Indicadores</vt:lpstr>
      <vt:lpstr>Principales Indicadores</vt:lpstr>
      <vt:lpstr>Principales Indicadores</vt:lpstr>
      <vt:lpstr>Principales Indicadores</vt:lpstr>
      <vt:lpstr>Principales Indicadores</vt:lpstr>
      <vt:lpstr>Principales Indicadores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SPINCAM-FASE II</dc:title>
  <dc:creator>María José Herrera Cabrera</dc:creator>
  <cp:lastModifiedBy>Cristian Zuñiga Gonzalez</cp:lastModifiedBy>
  <cp:revision>95</cp:revision>
  <dcterms:created xsi:type="dcterms:W3CDTF">2015-07-15T12:39:20Z</dcterms:created>
  <dcterms:modified xsi:type="dcterms:W3CDTF">2015-07-27T20:45:59Z</dcterms:modified>
</cp:coreProperties>
</file>